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3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29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34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2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0.xml" ContentType="application/vnd.openxmlformats-officedocument.presentationml.slideLayout+xml"/>
  <Override PartName="/ppt/notesSlides/notesSlide13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447" r:id="rId2"/>
    <p:sldId id="455" r:id="rId3"/>
    <p:sldId id="496" r:id="rId4"/>
    <p:sldId id="506" r:id="rId5"/>
    <p:sldId id="507" r:id="rId6"/>
    <p:sldId id="508" r:id="rId7"/>
    <p:sldId id="509" r:id="rId8"/>
    <p:sldId id="510" r:id="rId9"/>
    <p:sldId id="511" r:id="rId10"/>
    <p:sldId id="512" r:id="rId11"/>
    <p:sldId id="513" r:id="rId12"/>
    <p:sldId id="514" r:id="rId13"/>
    <p:sldId id="515" r:id="rId14"/>
    <p:sldId id="491" r:id="rId15"/>
    <p:sldId id="355" r:id="rId16"/>
  </p:sldIdLst>
  <p:sldSz cx="9144000" cy="5143500" type="screen16x9"/>
  <p:notesSz cx="6858000" cy="9144000"/>
  <p:embeddedFontLst>
    <p:embeddedFont>
      <p:font typeface="Calibri" pitchFamily="34" charset="0"/>
      <p:regular r:id="rId19"/>
      <p:bold r:id="rId20"/>
      <p:italic r:id="rId21"/>
      <p:boldItalic r:id="rId22"/>
    </p:embeddedFont>
    <p:embeddedFont>
      <p:font typeface="MS PGothic" pitchFamily="34" charset="-128"/>
      <p:regular r:id="rId23"/>
    </p:embeddedFont>
    <p:embeddedFont>
      <p:font typeface="Tahoma" pitchFamily="34" charset="0"/>
      <p:regular r:id="rId24"/>
      <p:bold r:id="rId25"/>
    </p:embeddedFont>
    <p:embeddedFont>
      <p:font typeface="Myriad Arabic" charset="-78"/>
      <p:regular r:id="rId26"/>
      <p:bold r:id="rId27"/>
      <p:italic r:id="rId28"/>
      <p:boldItalic r:id="rId29"/>
    </p:embeddedFont>
    <p:embeddedFont>
      <p:font typeface="Open Sans Extrabold" charset="0"/>
      <p:bold r:id="rId30"/>
      <p:boldItalic r:id="rId31"/>
    </p:embeddedFont>
    <p:embeddedFont>
      <p:font typeface="Open Sans Semibold" charset="0"/>
      <p:bold r:id="rId32"/>
      <p:boldItalic r:id="rId33"/>
    </p:embeddedFont>
    <p:embeddedFont>
      <p:font typeface="Open Sans" charset="0"/>
      <p:regular r:id="rId34"/>
      <p:bold r:id="rId35"/>
      <p:italic r:id="rId36"/>
      <p:boldItalic r:id="rId37"/>
    </p:embeddedFont>
    <p:embeddedFont>
      <p:font typeface="Franklin Gothic Demi Cond" pitchFamily="34" charset="0"/>
      <p:regular r:id="rId38"/>
    </p:embeddedFont>
    <p:embeddedFont>
      <p:font typeface="PT Sans" charset="-52"/>
      <p:regular r:id="rId39"/>
      <p:bold r:id="rId40"/>
      <p:italic r:id="rId41"/>
      <p:boldItalic r:id="rId42"/>
    </p:embeddedFont>
    <p:embeddedFont>
      <p:font typeface="Open Sans bold" charset="0"/>
      <p:bold r:id="rId43"/>
    </p:embeddedFont>
    <p:embeddedFont>
      <p:font typeface="Franklin Gothic Medium" pitchFamily="34" charset="0"/>
      <p:regular r:id="rId44"/>
      <p:italic r:id="rId45"/>
    </p:embeddedFont>
    <p:embeddedFont>
      <p:font typeface="Franklin Gothic Book" pitchFamily="34" charset="0"/>
      <p:regular r:id="rId46"/>
      <p:italic r:id="rId47"/>
    </p:embeddedFont>
  </p:embeddedFont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ED3746"/>
    <a:srgbClr val="7B8F9D"/>
    <a:srgbClr val="424C53"/>
    <a:srgbClr val="ED3645"/>
    <a:srgbClr val="7C34AF"/>
    <a:srgbClr val="FE4328"/>
    <a:srgbClr val="0070C0"/>
    <a:srgbClr val="6AAE00"/>
    <a:srgbClr val="EFEFEF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136" autoAdjust="0"/>
    <p:restoredTop sz="90452" autoAdjust="0"/>
  </p:normalViewPr>
  <p:slideViewPr>
    <p:cSldViewPr snapToObjects="1">
      <p:cViewPr>
        <p:scale>
          <a:sx n="125" d="100"/>
          <a:sy n="125" d="100"/>
        </p:scale>
        <p:origin x="42" y="44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6" d="100"/>
        <a:sy n="106" d="100"/>
      </p:scale>
      <p:origin x="0" y="768"/>
    </p:cViewPr>
  </p:sorterViewPr>
  <p:notesViewPr>
    <p:cSldViewPr snapToObjects="1">
      <p:cViewPr varScale="1">
        <p:scale>
          <a:sx n="85" d="100"/>
          <a:sy n="85" d="100"/>
        </p:scale>
        <p:origin x="-3822" y="-84"/>
      </p:cViewPr>
      <p:guideLst>
        <p:guide orient="horz" pos="2880"/>
        <p:guide pos="2160"/>
      </p:guideLst>
    </p:cSldViewPr>
  </p:notesViewPr>
  <p:gridSpacing cx="36868100" cy="368681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26" Type="http://schemas.openxmlformats.org/officeDocument/2006/relationships/font" Target="fonts/font8.fntdata"/><Relationship Id="rId39" Type="http://schemas.openxmlformats.org/officeDocument/2006/relationships/font" Target="fonts/font21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34" Type="http://schemas.openxmlformats.org/officeDocument/2006/relationships/font" Target="fonts/font16.fntdata"/><Relationship Id="rId42" Type="http://schemas.openxmlformats.org/officeDocument/2006/relationships/font" Target="fonts/font24.fntdata"/><Relationship Id="rId47" Type="http://schemas.openxmlformats.org/officeDocument/2006/relationships/font" Target="fonts/font29.fnt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7.fntdata"/><Relationship Id="rId33" Type="http://schemas.openxmlformats.org/officeDocument/2006/relationships/font" Target="fonts/font15.fntdata"/><Relationship Id="rId38" Type="http://schemas.openxmlformats.org/officeDocument/2006/relationships/font" Target="fonts/font20.fntdata"/><Relationship Id="rId46" Type="http://schemas.openxmlformats.org/officeDocument/2006/relationships/font" Target="fonts/font2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41" Type="http://schemas.openxmlformats.org/officeDocument/2006/relationships/font" Target="fonts/font2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37" Type="http://schemas.openxmlformats.org/officeDocument/2006/relationships/font" Target="fonts/font19.fntdata"/><Relationship Id="rId40" Type="http://schemas.openxmlformats.org/officeDocument/2006/relationships/font" Target="fonts/font22.fntdata"/><Relationship Id="rId45" Type="http://schemas.openxmlformats.org/officeDocument/2006/relationships/font" Target="fonts/font2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font" Target="fonts/font18.fntdata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4" Type="http://schemas.openxmlformats.org/officeDocument/2006/relationships/font" Target="fonts/font2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font" Target="fonts/font17.fntdata"/><Relationship Id="rId43" Type="http://schemas.openxmlformats.org/officeDocument/2006/relationships/font" Target="fonts/font25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B0527DEF-D98A-488B-9F8D-E9AB3B92A793}" type="datetimeFigureOut">
              <a:rPr lang="en-US"/>
              <a:pPr>
                <a:defRPr/>
              </a:pPr>
              <a:t>3/15/2015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8D2BC424-0BEB-4B30-809C-8A079EFED70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98770877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JM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F445724A-C938-4837-9965-E7E0D86747E4}" type="datetimeFigureOut">
              <a:rPr lang="en-JM"/>
              <a:pPr>
                <a:defRPr/>
              </a:pPr>
              <a:t>15/03/2015</a:t>
            </a:fld>
            <a:endParaRPr lang="en-JM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JM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JM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JM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E24C2AD7-6B3C-47CB-9D4D-8EFA771650CA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  <p:extLst>
      <p:ext uri="{BB962C8B-B14F-4D97-AF65-F5344CB8AC3E}">
        <p14:creationId xmlns:p14="http://schemas.microsoft.com/office/powerpoint/2010/main" xmlns="" val="356838003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24C2AD7-6B3C-47CB-9D4D-8EFA771650CA}" type="slidenum">
              <a:rPr lang="en-JM" smtClean="0"/>
              <a:pPr>
                <a:defRPr/>
              </a:pPr>
              <a:t>1</a:t>
            </a:fld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xmlns="" val="9812927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24C2AD7-6B3C-47CB-9D4D-8EFA771650CA}" type="slidenum">
              <a:rPr lang="en-JM" smtClean="0"/>
              <a:pPr>
                <a:defRPr/>
              </a:pPr>
              <a:t>10</a:t>
            </a:fld>
            <a:endParaRPr lang="en-JM"/>
          </a:p>
        </p:txBody>
      </p:sp>
    </p:spTree>
    <p:extLst>
      <p:ext uri="{BB962C8B-B14F-4D97-AF65-F5344CB8AC3E}">
        <p14:creationId xmlns:p14="http://schemas.microsoft.com/office/powerpoint/2010/main" xmlns="" val="33526537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24C2AD7-6B3C-47CB-9D4D-8EFA771650CA}" type="slidenum">
              <a:rPr lang="en-JM" smtClean="0"/>
              <a:pPr>
                <a:defRPr/>
              </a:pPr>
              <a:t>11</a:t>
            </a:fld>
            <a:endParaRPr lang="en-JM"/>
          </a:p>
        </p:txBody>
      </p:sp>
    </p:spTree>
    <p:extLst>
      <p:ext uri="{BB962C8B-B14F-4D97-AF65-F5344CB8AC3E}">
        <p14:creationId xmlns:p14="http://schemas.microsoft.com/office/powerpoint/2010/main" xmlns="" val="28190737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24C2AD7-6B3C-47CB-9D4D-8EFA771650CA}" type="slidenum">
              <a:rPr lang="en-JM" smtClean="0"/>
              <a:pPr>
                <a:defRPr/>
              </a:pPr>
              <a:t>12</a:t>
            </a:fld>
            <a:endParaRPr lang="en-JM"/>
          </a:p>
        </p:txBody>
      </p:sp>
    </p:spTree>
    <p:extLst>
      <p:ext uri="{BB962C8B-B14F-4D97-AF65-F5344CB8AC3E}">
        <p14:creationId xmlns:p14="http://schemas.microsoft.com/office/powerpoint/2010/main" xmlns="" val="1793039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24C2AD7-6B3C-47CB-9D4D-8EFA771650CA}" type="slidenum">
              <a:rPr lang="en-JM" smtClean="0"/>
              <a:pPr>
                <a:defRPr/>
              </a:pPr>
              <a:t>13</a:t>
            </a:fld>
            <a:endParaRPr lang="en-JM"/>
          </a:p>
        </p:txBody>
      </p:sp>
    </p:spTree>
    <p:extLst>
      <p:ext uri="{BB962C8B-B14F-4D97-AF65-F5344CB8AC3E}">
        <p14:creationId xmlns:p14="http://schemas.microsoft.com/office/powerpoint/2010/main" xmlns="" val="2924444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24C2AD7-6B3C-47CB-9D4D-8EFA771650CA}" type="slidenum">
              <a:rPr lang="en-JM" smtClean="0"/>
              <a:pPr>
                <a:defRPr/>
              </a:pPr>
              <a:t>14</a:t>
            </a:fld>
            <a:endParaRPr lang="en-JM"/>
          </a:p>
        </p:txBody>
      </p:sp>
    </p:spTree>
    <p:extLst>
      <p:ext uri="{BB962C8B-B14F-4D97-AF65-F5344CB8AC3E}">
        <p14:creationId xmlns:p14="http://schemas.microsoft.com/office/powerpoint/2010/main" xmlns="" val="8035911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24C2AD7-6B3C-47CB-9D4D-8EFA771650CA}" type="slidenum">
              <a:rPr lang="en-JM" smtClean="0"/>
              <a:pPr>
                <a:defRPr/>
              </a:pPr>
              <a:t>2</a:t>
            </a:fld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xmlns="" val="35211254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24C2AD7-6B3C-47CB-9D4D-8EFA771650CA}" type="slidenum">
              <a:rPr lang="en-JM" smtClean="0"/>
              <a:pPr>
                <a:defRPr/>
              </a:pPr>
              <a:t>3</a:t>
            </a:fld>
            <a:endParaRPr lang="en-JM"/>
          </a:p>
        </p:txBody>
      </p:sp>
    </p:spTree>
    <p:extLst>
      <p:ext uri="{BB962C8B-B14F-4D97-AF65-F5344CB8AC3E}">
        <p14:creationId xmlns:p14="http://schemas.microsoft.com/office/powerpoint/2010/main" xmlns="" val="26898090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24C2AD7-6B3C-47CB-9D4D-8EFA771650CA}" type="slidenum">
              <a:rPr lang="en-JM" smtClean="0"/>
              <a:pPr>
                <a:defRPr/>
              </a:pPr>
              <a:t>4</a:t>
            </a:fld>
            <a:endParaRPr lang="en-JM"/>
          </a:p>
        </p:txBody>
      </p:sp>
    </p:spTree>
    <p:extLst>
      <p:ext uri="{BB962C8B-B14F-4D97-AF65-F5344CB8AC3E}">
        <p14:creationId xmlns:p14="http://schemas.microsoft.com/office/powerpoint/2010/main" xmlns="" val="1568147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24C2AD7-6B3C-47CB-9D4D-8EFA771650CA}" type="slidenum">
              <a:rPr lang="en-JM" smtClean="0"/>
              <a:pPr>
                <a:defRPr/>
              </a:pPr>
              <a:t>5</a:t>
            </a:fld>
            <a:endParaRPr lang="en-JM"/>
          </a:p>
        </p:txBody>
      </p:sp>
    </p:spTree>
    <p:extLst>
      <p:ext uri="{BB962C8B-B14F-4D97-AF65-F5344CB8AC3E}">
        <p14:creationId xmlns:p14="http://schemas.microsoft.com/office/powerpoint/2010/main" xmlns="" val="37198315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24C2AD7-6B3C-47CB-9D4D-8EFA771650CA}" type="slidenum">
              <a:rPr lang="en-JM" smtClean="0"/>
              <a:pPr>
                <a:defRPr/>
              </a:pPr>
              <a:t>6</a:t>
            </a:fld>
            <a:endParaRPr lang="en-JM"/>
          </a:p>
        </p:txBody>
      </p:sp>
    </p:spTree>
    <p:extLst>
      <p:ext uri="{BB962C8B-B14F-4D97-AF65-F5344CB8AC3E}">
        <p14:creationId xmlns:p14="http://schemas.microsoft.com/office/powerpoint/2010/main" xmlns="" val="13886078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24C2AD7-6B3C-47CB-9D4D-8EFA771650CA}" type="slidenum">
              <a:rPr lang="en-JM" smtClean="0"/>
              <a:pPr>
                <a:defRPr/>
              </a:pPr>
              <a:t>7</a:t>
            </a:fld>
            <a:endParaRPr lang="en-JM"/>
          </a:p>
        </p:txBody>
      </p:sp>
    </p:spTree>
    <p:extLst>
      <p:ext uri="{BB962C8B-B14F-4D97-AF65-F5344CB8AC3E}">
        <p14:creationId xmlns:p14="http://schemas.microsoft.com/office/powerpoint/2010/main" xmlns="" val="24029366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24C2AD7-6B3C-47CB-9D4D-8EFA771650CA}" type="slidenum">
              <a:rPr lang="en-JM" smtClean="0"/>
              <a:pPr>
                <a:defRPr/>
              </a:pPr>
              <a:t>8</a:t>
            </a:fld>
            <a:endParaRPr lang="en-JM"/>
          </a:p>
        </p:txBody>
      </p:sp>
    </p:spTree>
    <p:extLst>
      <p:ext uri="{BB962C8B-B14F-4D97-AF65-F5344CB8AC3E}">
        <p14:creationId xmlns:p14="http://schemas.microsoft.com/office/powerpoint/2010/main" xmlns="" val="33119140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24C2AD7-6B3C-47CB-9D4D-8EFA771650CA}" type="slidenum">
              <a:rPr lang="en-JM" smtClean="0"/>
              <a:pPr>
                <a:defRPr/>
              </a:pPr>
              <a:t>9</a:t>
            </a:fld>
            <a:endParaRPr lang="en-JM"/>
          </a:p>
        </p:txBody>
      </p:sp>
    </p:spTree>
    <p:extLst>
      <p:ext uri="{BB962C8B-B14F-4D97-AF65-F5344CB8AC3E}">
        <p14:creationId xmlns:p14="http://schemas.microsoft.com/office/powerpoint/2010/main" xmlns="" val="18894682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 descr="supa4.pn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486400" cy="5143500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C295FD6F-FCB5-4793-AB1E-9A1950D69E59}" type="datetime1">
              <a:rPr lang="en-JM" smtClean="0"/>
              <a:pPr>
                <a:defRPr/>
              </a:pPr>
              <a:t>15/03/2015</a:t>
            </a:fld>
            <a:endParaRPr lang="en-JM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F5D58773-82D6-4E4A-AC3C-841FF222D5A2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8"/>
          <p:cNvSpPr/>
          <p:nvPr userDrawn="1"/>
        </p:nvSpPr>
        <p:spPr>
          <a:xfrm>
            <a:off x="5486400" y="0"/>
            <a:ext cx="3657600" cy="5143500"/>
          </a:xfrm>
          <a:prstGeom prst="rect">
            <a:avLst/>
          </a:prstGeom>
          <a:solidFill>
            <a:srgbClr val="363D4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5750"/>
            <a:ext cx="5715001" cy="857250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JM" dirty="0"/>
          </a:p>
        </p:txBody>
      </p:sp>
      <p:sp>
        <p:nvSpPr>
          <p:cNvPr id="12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457201" y="876300"/>
            <a:ext cx="5029200" cy="32385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4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D9F4998C-557F-4CFD-AF17-4CB85FE25F19}" type="datetime1">
              <a:rPr lang="en-JM" smtClean="0"/>
              <a:pPr>
                <a:defRPr/>
              </a:pPr>
              <a:t>15/03/2015</a:t>
            </a:fld>
            <a:endParaRPr lang="en-JM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2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26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1EE7C635-56A1-4E39-907B-580AB2CA17C8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424C53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JM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33"/>
          </p:nvPr>
        </p:nvSpPr>
        <p:spPr>
          <a:xfrm>
            <a:off x="838201" y="1459230"/>
            <a:ext cx="2133600" cy="27432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rgbClr val="424C53"/>
                </a:solidFill>
                <a:latin typeface="+mj-lt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9" name="Text Placeholder 14"/>
          <p:cNvSpPr>
            <a:spLocks noGrp="1"/>
          </p:cNvSpPr>
          <p:nvPr>
            <p:ph type="body" sz="quarter" idx="34"/>
          </p:nvPr>
        </p:nvSpPr>
        <p:spPr>
          <a:xfrm>
            <a:off x="838200" y="1657350"/>
            <a:ext cx="2819401" cy="6096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JM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35"/>
          </p:nvPr>
        </p:nvSpPr>
        <p:spPr>
          <a:xfrm>
            <a:off x="838201" y="2526030"/>
            <a:ext cx="2133600" cy="27432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rgbClr val="424C53"/>
                </a:solidFill>
                <a:latin typeface="+mj-lt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1" name="Text Placeholder 14"/>
          <p:cNvSpPr>
            <a:spLocks noGrp="1"/>
          </p:cNvSpPr>
          <p:nvPr>
            <p:ph type="body" sz="quarter" idx="36"/>
          </p:nvPr>
        </p:nvSpPr>
        <p:spPr>
          <a:xfrm>
            <a:off x="838200" y="2724151"/>
            <a:ext cx="2819401" cy="6096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JM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37"/>
          </p:nvPr>
        </p:nvSpPr>
        <p:spPr>
          <a:xfrm>
            <a:off x="838201" y="3592830"/>
            <a:ext cx="2133600" cy="27432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rgbClr val="424C53"/>
                </a:solidFill>
                <a:latin typeface="+mj-lt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3" name="Text Placeholder 14"/>
          <p:cNvSpPr>
            <a:spLocks noGrp="1"/>
          </p:cNvSpPr>
          <p:nvPr>
            <p:ph type="body" sz="quarter" idx="38"/>
          </p:nvPr>
        </p:nvSpPr>
        <p:spPr>
          <a:xfrm>
            <a:off x="838200" y="3790950"/>
            <a:ext cx="2819401" cy="6096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JM" dirty="0"/>
          </a:p>
        </p:txBody>
      </p:sp>
      <p:sp>
        <p:nvSpPr>
          <p:cNvPr id="14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3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951F9D0-3B2E-4C69-B485-532D95DD6935}" type="datetime1">
              <a:rPr lang="en-JM" smtClean="0"/>
              <a:pPr>
                <a:defRPr/>
              </a:pPr>
              <a:t>15/03/2015</a:t>
            </a:fld>
            <a:endParaRPr lang="en-JM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4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4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ADD8EAA-0856-4F10-97A8-0BBEC38696B6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8"/>
          <p:cNvSpPr/>
          <p:nvPr userDrawn="1"/>
        </p:nvSpPr>
        <p:spPr>
          <a:xfrm>
            <a:off x="0" y="152401"/>
            <a:ext cx="9144000" cy="2266950"/>
          </a:xfrm>
          <a:prstGeom prst="rect">
            <a:avLst/>
          </a:prstGeom>
          <a:solidFill>
            <a:srgbClr val="424C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JM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1" y="514350"/>
            <a:ext cx="3657600" cy="1371600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 lang="en-JM" dirty="0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59"/>
          </p:nvPr>
        </p:nvSpPr>
        <p:spPr>
          <a:xfrm>
            <a:off x="0" y="2419350"/>
            <a:ext cx="9144000" cy="2724150"/>
          </a:xfrm>
        </p:spPr>
        <p:txBody>
          <a:bodyPr rtlCol="0">
            <a:normAutofit/>
          </a:bodyPr>
          <a:lstStyle>
            <a:lvl1pPr>
              <a:defRPr sz="1400">
                <a:solidFill>
                  <a:srgbClr val="17375E"/>
                </a:solidFill>
              </a:defRPr>
            </a:lvl1pPr>
          </a:lstStyle>
          <a:p>
            <a:pPr lvl="0"/>
            <a:endParaRPr lang="en-JM" noProof="0"/>
          </a:p>
        </p:txBody>
      </p:sp>
      <p:sp>
        <p:nvSpPr>
          <p:cNvPr id="12" name="Text Placeholder 18"/>
          <p:cNvSpPr>
            <a:spLocks noGrp="1"/>
          </p:cNvSpPr>
          <p:nvPr>
            <p:ph type="body" sz="quarter" idx="62"/>
          </p:nvPr>
        </p:nvSpPr>
        <p:spPr>
          <a:xfrm>
            <a:off x="3469121" y="1123950"/>
            <a:ext cx="2093481" cy="89916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00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 sz="1100"/>
            </a:lvl2pPr>
            <a:lvl3pPr marL="914400" indent="0">
              <a:buFontTx/>
              <a:buNone/>
              <a:defRPr sz="1100"/>
            </a:lvl3pPr>
            <a:lvl4pPr marL="1371600" indent="0">
              <a:buFontTx/>
              <a:buNone/>
              <a:defRPr sz="1100"/>
            </a:lvl4pPr>
            <a:lvl5pPr marL="1828800" indent="0">
              <a:buFontTx/>
              <a:buNone/>
              <a:defRPr sz="1100"/>
            </a:lvl5pPr>
          </a:lstStyle>
          <a:p>
            <a:pPr lvl="0"/>
            <a:endParaRPr lang="en-JM" dirty="0"/>
          </a:p>
        </p:txBody>
      </p:sp>
      <p:sp>
        <p:nvSpPr>
          <p:cNvPr id="14" name="Text Placeholder 18"/>
          <p:cNvSpPr>
            <a:spLocks noGrp="1"/>
          </p:cNvSpPr>
          <p:nvPr>
            <p:ph type="body" sz="quarter" idx="63"/>
          </p:nvPr>
        </p:nvSpPr>
        <p:spPr>
          <a:xfrm>
            <a:off x="6212321" y="1123950"/>
            <a:ext cx="2093481" cy="89916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00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 sz="1100"/>
            </a:lvl2pPr>
            <a:lvl3pPr marL="914400" indent="0">
              <a:buFontTx/>
              <a:buNone/>
              <a:defRPr sz="1100"/>
            </a:lvl3pPr>
            <a:lvl4pPr marL="1371600" indent="0">
              <a:buFontTx/>
              <a:buNone/>
              <a:defRPr sz="1100"/>
            </a:lvl4pPr>
            <a:lvl5pPr marL="1828800" indent="0">
              <a:buFontTx/>
              <a:buNone/>
              <a:defRPr sz="1100"/>
            </a:lvl5pPr>
          </a:lstStyle>
          <a:p>
            <a:pPr lvl="0"/>
            <a:endParaRPr lang="en-JM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64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51F2F25E-B50D-4D27-9D57-E273EDBF6FDB}" type="datetime1">
              <a:rPr lang="en-JM" smtClean="0"/>
              <a:pPr>
                <a:defRPr/>
              </a:pPr>
              <a:t>15/03/2015</a:t>
            </a:fld>
            <a:endParaRPr lang="en-JM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6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66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0F5C65ED-D8CE-45C1-BDA1-AE14B8474A4F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JM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56"/>
          </p:nvPr>
        </p:nvSpPr>
        <p:spPr>
          <a:xfrm>
            <a:off x="533401" y="1352550"/>
            <a:ext cx="2133600" cy="1371600"/>
          </a:xfrm>
        </p:spPr>
        <p:txBody>
          <a:bodyPr rtlCol="0">
            <a:normAutofit/>
          </a:bodyPr>
          <a:lstStyle>
            <a:lvl1pPr marL="0" indent="0">
              <a:buFontTx/>
              <a:buNone/>
              <a:defRPr sz="1100">
                <a:solidFill>
                  <a:srgbClr val="17252F"/>
                </a:solidFill>
              </a:defRPr>
            </a:lvl1pPr>
          </a:lstStyle>
          <a:p>
            <a:pPr lvl="0"/>
            <a:endParaRPr lang="en-JM" noProof="0"/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57"/>
          </p:nvPr>
        </p:nvSpPr>
        <p:spPr>
          <a:xfrm>
            <a:off x="2760661" y="1352550"/>
            <a:ext cx="2133600" cy="1371600"/>
          </a:xfrm>
        </p:spPr>
        <p:txBody>
          <a:bodyPr rtlCol="0">
            <a:normAutofit/>
          </a:bodyPr>
          <a:lstStyle>
            <a:lvl1pPr marL="0" indent="0">
              <a:buFontTx/>
              <a:buNone/>
              <a:defRPr sz="1100">
                <a:solidFill>
                  <a:srgbClr val="17252F"/>
                </a:solidFill>
              </a:defRPr>
            </a:lvl1pPr>
          </a:lstStyle>
          <a:p>
            <a:pPr lvl="0"/>
            <a:endParaRPr lang="en-JM" noProof="0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58"/>
          </p:nvPr>
        </p:nvSpPr>
        <p:spPr>
          <a:xfrm>
            <a:off x="533401" y="2800350"/>
            <a:ext cx="2133600" cy="1371600"/>
          </a:xfrm>
        </p:spPr>
        <p:txBody>
          <a:bodyPr rtlCol="0">
            <a:normAutofit/>
          </a:bodyPr>
          <a:lstStyle>
            <a:lvl1pPr marL="0" indent="0">
              <a:buFontTx/>
              <a:buNone/>
              <a:defRPr sz="1100">
                <a:solidFill>
                  <a:srgbClr val="17252F"/>
                </a:solidFill>
              </a:defRPr>
            </a:lvl1pPr>
          </a:lstStyle>
          <a:p>
            <a:pPr lvl="0"/>
            <a:endParaRPr lang="en-JM" noProof="0"/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59"/>
          </p:nvPr>
        </p:nvSpPr>
        <p:spPr>
          <a:xfrm>
            <a:off x="2760661" y="2800350"/>
            <a:ext cx="2133600" cy="1371600"/>
          </a:xfrm>
        </p:spPr>
        <p:txBody>
          <a:bodyPr rtlCol="0">
            <a:normAutofit/>
          </a:bodyPr>
          <a:lstStyle>
            <a:lvl1pPr marL="0" indent="0">
              <a:buFontTx/>
              <a:buNone/>
              <a:defRPr sz="1100">
                <a:solidFill>
                  <a:srgbClr val="17252F"/>
                </a:solidFill>
              </a:defRPr>
            </a:lvl1pPr>
          </a:lstStyle>
          <a:p>
            <a:pPr lvl="0"/>
            <a:endParaRPr lang="en-JM" noProof="0"/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6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146E50-C7B2-41FC-B187-2BD7623EAB6C}" type="datetime1">
              <a:rPr lang="en-JM" smtClean="0"/>
              <a:pPr>
                <a:defRPr/>
              </a:pPr>
              <a:t>15/03/2015</a:t>
            </a:fld>
            <a:endParaRPr lang="en-JM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6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6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DC2A1DD-0A16-4CDD-B9A3-8802474FAD9B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8B9D27E9-EE7B-4B32-9325-9244CCA9D244}" type="datetime1">
              <a:rPr lang="en-JM" smtClean="0"/>
              <a:pPr>
                <a:defRPr/>
              </a:pPr>
              <a:t>15/03/2015</a:t>
            </a:fld>
            <a:endParaRPr lang="en-JM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>
                <a:solidFill>
                  <a:srgbClr val="51E4B8"/>
                </a:solidFill>
              </a:defRPr>
            </a:lvl1pPr>
          </a:lstStyle>
          <a:p>
            <a:pPr>
              <a:defRPr/>
            </a:pPr>
            <a:fld id="{BD27B471-3DBC-494B-A6FB-1E0E24AF31A7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Image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29"/>
          </p:nvPr>
        </p:nvSpPr>
        <p:spPr>
          <a:xfrm>
            <a:off x="533400" y="0"/>
            <a:ext cx="4343401" cy="5143500"/>
          </a:xfrm>
        </p:spPr>
        <p:txBody>
          <a:bodyPr rtlCol="0">
            <a:normAutofit/>
          </a:bodyPr>
          <a:lstStyle/>
          <a:p>
            <a:pPr lvl="0"/>
            <a:endParaRPr lang="en-US" noProof="0" dirty="0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181601" y="361950"/>
            <a:ext cx="3505200" cy="857250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JM" dirty="0"/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5181601" y="971550"/>
            <a:ext cx="3505200" cy="32385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3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BBEA3CA-0EFD-4610-83B0-CEA52BB360D9}" type="datetime1">
              <a:rPr lang="en-JM" smtClean="0"/>
              <a:pPr>
                <a:defRPr/>
              </a:pPr>
              <a:t>15/03/2015</a:t>
            </a:fld>
            <a:endParaRPr lang="en-JM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FA8D8A-BB8C-4CC8-BBA0-90CAECE4ED45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9144000" cy="5143500"/>
          </a:xfrm>
        </p:spPr>
        <p:txBody>
          <a:bodyPr rtlCol="0">
            <a:normAutofit/>
          </a:bodyPr>
          <a:lstStyle/>
          <a:p>
            <a:pPr lvl="0"/>
            <a:endParaRPr lang="en-JM" noProof="0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87FCFA-D962-4ADA-BC89-30DD008AC3BF}" type="datetime1">
              <a:rPr lang="en-JM" smtClean="0"/>
              <a:pPr>
                <a:defRPr/>
              </a:pPr>
              <a:t>15/03/2015</a:t>
            </a:fld>
            <a:endParaRPr lang="en-JM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311E30E-4F3A-406F-9194-F7DD32FA9C20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llipse 98"/>
          <p:cNvSpPr/>
          <p:nvPr userDrawn="1"/>
        </p:nvSpPr>
        <p:spPr bwMode="auto">
          <a:xfrm rot="10800000" flipV="1">
            <a:off x="304801" y="4256166"/>
            <a:ext cx="2574295" cy="220587"/>
          </a:xfrm>
          <a:prstGeom prst="ellipse">
            <a:avLst/>
          </a:prstGeom>
          <a:gradFill flip="none" rotWithShape="1">
            <a:gsLst>
              <a:gs pos="100000">
                <a:srgbClr val="FFFFFF">
                  <a:alpha val="0"/>
                </a:srgbClr>
              </a:gs>
              <a:gs pos="0">
                <a:schemeClr val="tx1">
                  <a:lumMod val="40000"/>
                  <a:lumOff val="60000"/>
                </a:schemeClr>
              </a:gs>
            </a:gsLst>
            <a:path path="shap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FFFFFF"/>
              </a:solidFill>
              <a:latin typeface="Calibri"/>
              <a:ea typeface="+mn-ea"/>
              <a:cs typeface="Calibri"/>
            </a:endParaRPr>
          </a:p>
        </p:txBody>
      </p:sp>
      <p:sp>
        <p:nvSpPr>
          <p:cNvPr id="14" name="Ellipse 98"/>
          <p:cNvSpPr/>
          <p:nvPr userDrawn="1"/>
        </p:nvSpPr>
        <p:spPr bwMode="auto">
          <a:xfrm rot="10800000" flipV="1">
            <a:off x="3276607" y="4245939"/>
            <a:ext cx="2574295" cy="220587"/>
          </a:xfrm>
          <a:prstGeom prst="ellipse">
            <a:avLst/>
          </a:prstGeom>
          <a:gradFill flip="none" rotWithShape="1">
            <a:gsLst>
              <a:gs pos="100000">
                <a:srgbClr val="FFFFFF">
                  <a:alpha val="0"/>
                </a:srgbClr>
              </a:gs>
              <a:gs pos="0">
                <a:schemeClr val="tx1">
                  <a:lumMod val="40000"/>
                  <a:lumOff val="60000"/>
                </a:schemeClr>
              </a:gs>
            </a:gsLst>
            <a:path path="shap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FFFFFF"/>
              </a:solidFill>
              <a:latin typeface="Calibri"/>
              <a:ea typeface="+mn-ea"/>
              <a:cs typeface="Calibri"/>
            </a:endParaRPr>
          </a:p>
        </p:txBody>
      </p:sp>
      <p:sp>
        <p:nvSpPr>
          <p:cNvPr id="15" name="Ellipse 98"/>
          <p:cNvSpPr/>
          <p:nvPr userDrawn="1"/>
        </p:nvSpPr>
        <p:spPr bwMode="auto">
          <a:xfrm rot="10800000" flipV="1">
            <a:off x="6096006" y="4245939"/>
            <a:ext cx="2574295" cy="220587"/>
          </a:xfrm>
          <a:prstGeom prst="ellipse">
            <a:avLst/>
          </a:prstGeom>
          <a:gradFill flip="none" rotWithShape="1">
            <a:gsLst>
              <a:gs pos="100000">
                <a:srgbClr val="FFFFFF">
                  <a:alpha val="0"/>
                </a:srgbClr>
              </a:gs>
              <a:gs pos="0">
                <a:schemeClr val="tx1">
                  <a:lumMod val="40000"/>
                  <a:lumOff val="60000"/>
                </a:schemeClr>
              </a:gs>
            </a:gsLst>
            <a:path path="shap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FFFFFF"/>
              </a:solidFill>
              <a:latin typeface="Calibri"/>
              <a:ea typeface="+mn-ea"/>
              <a:cs typeface="Calibri"/>
            </a:endParaRPr>
          </a:p>
        </p:txBody>
      </p:sp>
      <p:sp>
        <p:nvSpPr>
          <p:cNvPr id="16" name="Rectangle 12"/>
          <p:cNvSpPr/>
          <p:nvPr userDrawn="1"/>
        </p:nvSpPr>
        <p:spPr>
          <a:xfrm rot="16200000" flipH="1">
            <a:off x="835026" y="2327276"/>
            <a:ext cx="1697037" cy="23923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JM" dirty="0">
              <a:cs typeface="Calibri"/>
            </a:endParaRPr>
          </a:p>
        </p:txBody>
      </p:sp>
      <p:sp>
        <p:nvSpPr>
          <p:cNvPr id="17" name="Rectangle 13"/>
          <p:cNvSpPr/>
          <p:nvPr userDrawn="1"/>
        </p:nvSpPr>
        <p:spPr>
          <a:xfrm rot="16200000" flipH="1">
            <a:off x="3729831" y="2323307"/>
            <a:ext cx="1697038" cy="2390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JM">
              <a:cs typeface="Calibri"/>
            </a:endParaRPr>
          </a:p>
        </p:txBody>
      </p:sp>
      <p:sp>
        <p:nvSpPr>
          <p:cNvPr id="27" name="Rectangle 14"/>
          <p:cNvSpPr/>
          <p:nvPr userDrawn="1"/>
        </p:nvSpPr>
        <p:spPr>
          <a:xfrm rot="16200000" flipH="1">
            <a:off x="6549232" y="2323307"/>
            <a:ext cx="1697038" cy="2390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JM">
              <a:cs typeface="Calibri"/>
            </a:endParaRPr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457200" y="266700"/>
            <a:ext cx="8229600" cy="857250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JM" dirty="0"/>
          </a:p>
        </p:txBody>
      </p:sp>
      <p:sp>
        <p:nvSpPr>
          <p:cNvPr id="18" name="Text Placeholder 33"/>
          <p:cNvSpPr>
            <a:spLocks noGrp="1"/>
          </p:cNvSpPr>
          <p:nvPr>
            <p:ph type="body" sz="quarter" idx="16"/>
          </p:nvPr>
        </p:nvSpPr>
        <p:spPr>
          <a:xfrm>
            <a:off x="593099" y="3164834"/>
            <a:ext cx="2180231" cy="1073953"/>
          </a:xfr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  <a:latin typeface="+mj-lt"/>
                <a:cs typeface="Calibri"/>
              </a:defRPr>
            </a:lvl1pPr>
            <a:lvl2pPr marL="457200" indent="0">
              <a:buFontTx/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PT Sans" pitchFamily="34" charset="0"/>
              </a:defRPr>
            </a:lvl2pPr>
            <a:lvl3pPr marL="914400" indent="0">
              <a:buFontTx/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PT Sans" pitchFamily="34" charset="0"/>
              </a:defRPr>
            </a:lvl3pPr>
            <a:lvl4pPr marL="1371600" indent="0">
              <a:buFontTx/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PT Sans" pitchFamily="34" charset="0"/>
              </a:defRPr>
            </a:lvl4pPr>
            <a:lvl5pPr marL="1828800" indent="0">
              <a:buFontTx/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PT Sans" pitchFamily="34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9" name="Text Placeholder 33"/>
          <p:cNvSpPr>
            <a:spLocks noGrp="1"/>
          </p:cNvSpPr>
          <p:nvPr>
            <p:ph type="body" sz="quarter" idx="17"/>
          </p:nvPr>
        </p:nvSpPr>
        <p:spPr>
          <a:xfrm>
            <a:off x="3488423" y="3164834"/>
            <a:ext cx="2180231" cy="1073953"/>
          </a:xfr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  <a:latin typeface="+mj-lt"/>
                <a:cs typeface="Calibri"/>
              </a:defRPr>
            </a:lvl1pPr>
            <a:lvl2pPr marL="457200" indent="0">
              <a:buFontTx/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PT Sans" pitchFamily="34" charset="0"/>
              </a:defRPr>
            </a:lvl2pPr>
            <a:lvl3pPr marL="914400" indent="0">
              <a:buFontTx/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PT Sans" pitchFamily="34" charset="0"/>
              </a:defRPr>
            </a:lvl3pPr>
            <a:lvl4pPr marL="1371600" indent="0">
              <a:buFontTx/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PT Sans" pitchFamily="34" charset="0"/>
              </a:defRPr>
            </a:lvl4pPr>
            <a:lvl5pPr marL="1828800" indent="0">
              <a:buFontTx/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PT Sans" pitchFamily="34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20" name="Text Placeholder 33"/>
          <p:cNvSpPr>
            <a:spLocks noGrp="1"/>
          </p:cNvSpPr>
          <p:nvPr>
            <p:ph type="body" sz="quarter" idx="18"/>
          </p:nvPr>
        </p:nvSpPr>
        <p:spPr>
          <a:xfrm>
            <a:off x="6307819" y="3164834"/>
            <a:ext cx="2180231" cy="1073953"/>
          </a:xfr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  <a:latin typeface="+mj-lt"/>
                <a:cs typeface="Calibri"/>
              </a:defRPr>
            </a:lvl1pPr>
            <a:lvl2pPr marL="457200" indent="0">
              <a:buFontTx/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PT Sans" pitchFamily="34" charset="0"/>
              </a:defRPr>
            </a:lvl2pPr>
            <a:lvl3pPr marL="914400" indent="0">
              <a:buFontTx/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PT Sans" pitchFamily="34" charset="0"/>
              </a:defRPr>
            </a:lvl3pPr>
            <a:lvl4pPr marL="1371600" indent="0">
              <a:buFontTx/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PT Sans" pitchFamily="34" charset="0"/>
              </a:defRPr>
            </a:lvl4pPr>
            <a:lvl5pPr marL="1828800" indent="0">
              <a:buFontTx/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PT Sans" pitchFamily="34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21" name="Text Placeholder 37"/>
          <p:cNvSpPr>
            <a:spLocks noGrp="1"/>
          </p:cNvSpPr>
          <p:nvPr>
            <p:ph type="body" sz="quarter" idx="19"/>
          </p:nvPr>
        </p:nvSpPr>
        <p:spPr>
          <a:xfrm>
            <a:off x="563531" y="2846390"/>
            <a:ext cx="2209799" cy="258763"/>
          </a:xfr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None/>
              <a:defRPr sz="1100" b="0">
                <a:solidFill>
                  <a:srgbClr val="424C53"/>
                </a:solidFill>
                <a:latin typeface="+mj-lt"/>
                <a:ea typeface="Open Sans bold" pitchFamily="34" charset="0"/>
                <a:cs typeface="Franklin Gothic Demi Cond" pitchFamily="34" charset="0"/>
              </a:defRPr>
            </a:lvl1pPr>
            <a:lvl2pPr>
              <a:defRPr>
                <a:latin typeface="Open Sans bold" pitchFamily="34" charset="0"/>
                <a:ea typeface="Open Sans bold" pitchFamily="34" charset="0"/>
                <a:cs typeface="Open Sans bold" pitchFamily="34" charset="0"/>
              </a:defRPr>
            </a:lvl2pPr>
            <a:lvl3pPr>
              <a:defRPr>
                <a:latin typeface="Open Sans bold" pitchFamily="34" charset="0"/>
                <a:ea typeface="Open Sans bold" pitchFamily="34" charset="0"/>
                <a:cs typeface="Open Sans bold" pitchFamily="34" charset="0"/>
              </a:defRPr>
            </a:lvl3pPr>
            <a:lvl4pPr>
              <a:defRPr>
                <a:latin typeface="Open Sans bold" pitchFamily="34" charset="0"/>
                <a:ea typeface="Open Sans bold" pitchFamily="34" charset="0"/>
                <a:cs typeface="Open Sans bold" pitchFamily="34" charset="0"/>
              </a:defRPr>
            </a:lvl4pPr>
            <a:lvl5pPr>
              <a:defRPr>
                <a:latin typeface="Open Sans bold" pitchFamily="34" charset="0"/>
                <a:ea typeface="Open Sans bold" pitchFamily="34" charset="0"/>
                <a:cs typeface="Open Sans bold" pitchFamily="34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22" name="Text Placeholder 37"/>
          <p:cNvSpPr>
            <a:spLocks noGrp="1"/>
          </p:cNvSpPr>
          <p:nvPr>
            <p:ph type="body" sz="quarter" idx="20"/>
          </p:nvPr>
        </p:nvSpPr>
        <p:spPr>
          <a:xfrm>
            <a:off x="3473639" y="2828918"/>
            <a:ext cx="2209799" cy="258763"/>
          </a:xfr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None/>
              <a:defRPr sz="1100" b="0">
                <a:solidFill>
                  <a:srgbClr val="424C53"/>
                </a:solidFill>
                <a:latin typeface="+mj-lt"/>
                <a:ea typeface="Open Sans bold" pitchFamily="34" charset="0"/>
                <a:cs typeface="Franklin Gothic Demi Cond" pitchFamily="34" charset="0"/>
              </a:defRPr>
            </a:lvl1pPr>
            <a:lvl2pPr>
              <a:defRPr>
                <a:latin typeface="Open Sans bold" pitchFamily="34" charset="0"/>
                <a:ea typeface="Open Sans bold" pitchFamily="34" charset="0"/>
                <a:cs typeface="Open Sans bold" pitchFamily="34" charset="0"/>
              </a:defRPr>
            </a:lvl2pPr>
            <a:lvl3pPr>
              <a:defRPr>
                <a:latin typeface="Open Sans bold" pitchFamily="34" charset="0"/>
                <a:ea typeface="Open Sans bold" pitchFamily="34" charset="0"/>
                <a:cs typeface="Open Sans bold" pitchFamily="34" charset="0"/>
              </a:defRPr>
            </a:lvl3pPr>
            <a:lvl4pPr>
              <a:defRPr>
                <a:latin typeface="Open Sans bold" pitchFamily="34" charset="0"/>
                <a:ea typeface="Open Sans bold" pitchFamily="34" charset="0"/>
                <a:cs typeface="Open Sans bold" pitchFamily="34" charset="0"/>
              </a:defRPr>
            </a:lvl4pPr>
            <a:lvl5pPr>
              <a:defRPr>
                <a:latin typeface="Open Sans bold" pitchFamily="34" charset="0"/>
                <a:ea typeface="Open Sans bold" pitchFamily="34" charset="0"/>
                <a:cs typeface="Open Sans bold" pitchFamily="34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23" name="Text Placeholder 37"/>
          <p:cNvSpPr>
            <a:spLocks noGrp="1"/>
          </p:cNvSpPr>
          <p:nvPr>
            <p:ph type="body" sz="quarter" idx="21"/>
          </p:nvPr>
        </p:nvSpPr>
        <p:spPr>
          <a:xfrm>
            <a:off x="6307824" y="2828918"/>
            <a:ext cx="2209799" cy="258763"/>
          </a:xfr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None/>
              <a:defRPr sz="1100" b="0">
                <a:solidFill>
                  <a:srgbClr val="424C53"/>
                </a:solidFill>
                <a:latin typeface="+mj-lt"/>
                <a:ea typeface="Open Sans bold" pitchFamily="34" charset="0"/>
                <a:cs typeface="Franklin Gothic Demi Cond" pitchFamily="34" charset="0"/>
              </a:defRPr>
            </a:lvl1pPr>
            <a:lvl2pPr>
              <a:defRPr>
                <a:latin typeface="Open Sans bold" pitchFamily="34" charset="0"/>
                <a:ea typeface="Open Sans bold" pitchFamily="34" charset="0"/>
                <a:cs typeface="Open Sans bold" pitchFamily="34" charset="0"/>
              </a:defRPr>
            </a:lvl2pPr>
            <a:lvl3pPr>
              <a:defRPr>
                <a:latin typeface="Open Sans bold" pitchFamily="34" charset="0"/>
                <a:ea typeface="Open Sans bold" pitchFamily="34" charset="0"/>
                <a:cs typeface="Open Sans bold" pitchFamily="34" charset="0"/>
              </a:defRPr>
            </a:lvl3pPr>
            <a:lvl4pPr>
              <a:defRPr>
                <a:latin typeface="Open Sans bold" pitchFamily="34" charset="0"/>
                <a:ea typeface="Open Sans bold" pitchFamily="34" charset="0"/>
                <a:cs typeface="Open Sans bold" pitchFamily="34" charset="0"/>
              </a:defRPr>
            </a:lvl4pPr>
            <a:lvl5pPr>
              <a:defRPr>
                <a:latin typeface="Open Sans bold" pitchFamily="34" charset="0"/>
                <a:ea typeface="Open Sans bold" pitchFamily="34" charset="0"/>
                <a:cs typeface="Open Sans bold" pitchFamily="34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24" name="Picture Placeholder 28"/>
          <p:cNvSpPr>
            <a:spLocks noGrp="1"/>
          </p:cNvSpPr>
          <p:nvPr>
            <p:ph type="pic" sz="quarter" idx="13"/>
          </p:nvPr>
        </p:nvSpPr>
        <p:spPr>
          <a:xfrm>
            <a:off x="487328" y="1281330"/>
            <a:ext cx="2392363" cy="1394362"/>
          </a:xfrm>
        </p:spPr>
        <p:txBody>
          <a:bodyPr rtlCol="0">
            <a:normAutofit/>
          </a:bodyPr>
          <a:lstStyle>
            <a:lvl1pPr marL="0" indent="0">
              <a:buFontTx/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defRPr>
            </a:lvl1pPr>
          </a:lstStyle>
          <a:p>
            <a:pPr lvl="0"/>
            <a:endParaRPr lang="en-JM" noProof="0"/>
          </a:p>
        </p:txBody>
      </p:sp>
      <p:sp>
        <p:nvSpPr>
          <p:cNvPr id="25" name="Picture Placeholder 28"/>
          <p:cNvSpPr>
            <a:spLocks noGrp="1"/>
          </p:cNvSpPr>
          <p:nvPr>
            <p:ph type="pic" sz="quarter" idx="14"/>
          </p:nvPr>
        </p:nvSpPr>
        <p:spPr>
          <a:xfrm>
            <a:off x="3382652" y="1276350"/>
            <a:ext cx="2392363" cy="1394362"/>
          </a:xfrm>
        </p:spPr>
        <p:txBody>
          <a:bodyPr rtlCol="0">
            <a:normAutofit/>
          </a:bodyPr>
          <a:lstStyle>
            <a:lvl1pPr marL="0" indent="0">
              <a:buFontTx/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defRPr>
            </a:lvl1pPr>
          </a:lstStyle>
          <a:p>
            <a:pPr lvl="0"/>
            <a:endParaRPr lang="en-JM" noProof="0"/>
          </a:p>
        </p:txBody>
      </p:sp>
      <p:sp>
        <p:nvSpPr>
          <p:cNvPr id="26" name="Picture Placeholder 28"/>
          <p:cNvSpPr>
            <a:spLocks noGrp="1"/>
          </p:cNvSpPr>
          <p:nvPr>
            <p:ph type="pic" sz="quarter" idx="15"/>
          </p:nvPr>
        </p:nvSpPr>
        <p:spPr>
          <a:xfrm>
            <a:off x="6201431" y="1276350"/>
            <a:ext cx="2392363" cy="1394362"/>
          </a:xfrm>
        </p:spPr>
        <p:txBody>
          <a:bodyPr rtlCol="0">
            <a:normAutofit/>
          </a:bodyPr>
          <a:lstStyle>
            <a:lvl1pPr marL="0" indent="0">
              <a:buFontTx/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defRPr>
            </a:lvl1pPr>
          </a:lstStyle>
          <a:p>
            <a:pPr lvl="0"/>
            <a:endParaRPr lang="en-JM" noProof="0"/>
          </a:p>
        </p:txBody>
      </p:sp>
      <p:sp>
        <p:nvSpPr>
          <p:cNvPr id="30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763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28" name="Date Placeholder 3"/>
          <p:cNvSpPr>
            <a:spLocks noGrp="1"/>
          </p:cNvSpPr>
          <p:nvPr>
            <p:ph type="dt" sz="half" idx="24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4FE3EF8E-7ADD-4F40-AEEF-E2E14337DC0E}" type="datetime1">
              <a:rPr lang="en-JM" smtClean="0"/>
              <a:pPr>
                <a:defRPr/>
              </a:pPr>
              <a:t>15/03/2015</a:t>
            </a:fld>
            <a:endParaRPr lang="en-JM"/>
          </a:p>
        </p:txBody>
      </p:sp>
      <p:sp>
        <p:nvSpPr>
          <p:cNvPr id="29" name="Footer Placeholder 4"/>
          <p:cNvSpPr>
            <a:spLocks noGrp="1"/>
          </p:cNvSpPr>
          <p:nvPr>
            <p:ph type="ftr" sz="quarter" idx="2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31" name="Slide Number Placeholder 5"/>
          <p:cNvSpPr>
            <a:spLocks noGrp="1"/>
          </p:cNvSpPr>
          <p:nvPr>
            <p:ph type="sldNum" sz="quarter" idx="26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323CF500-F194-4B4F-9F4C-62C590829CE8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1" y="438150"/>
            <a:ext cx="3810000" cy="857250"/>
          </a:xfrm>
        </p:spPr>
        <p:txBody>
          <a:bodyPr>
            <a:noAutofit/>
          </a:bodyPr>
          <a:lstStyle>
            <a:lvl1pPr algn="l">
              <a:defRPr sz="2000"/>
            </a:lvl1pPr>
          </a:lstStyle>
          <a:p>
            <a:r>
              <a:rPr lang="en-US" dirty="0" smtClean="0"/>
              <a:t>Click to edit Master title style</a:t>
            </a:r>
            <a:endParaRPr lang="en-JM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0" y="-761997"/>
            <a:ext cx="4572000" cy="5143500"/>
          </a:xfrm>
        </p:spPr>
        <p:txBody>
          <a:bodyPr rtlCol="0">
            <a:normAutofit/>
          </a:bodyPr>
          <a:lstStyle/>
          <a:p>
            <a:pPr lvl="0"/>
            <a:endParaRPr lang="en-JM" noProof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5"/>
          </p:nvPr>
        </p:nvSpPr>
        <p:spPr>
          <a:xfrm>
            <a:off x="5029201" y="2038350"/>
            <a:ext cx="3505200" cy="9906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FontTx/>
              <a:buNone/>
              <a:defRPr sz="1100"/>
            </a:lvl2pPr>
            <a:lvl3pPr marL="914400" indent="0">
              <a:buFontTx/>
              <a:buNone/>
              <a:defRPr sz="1100"/>
            </a:lvl3pPr>
            <a:lvl4pPr marL="1371600" indent="0">
              <a:buFontTx/>
              <a:buNone/>
              <a:defRPr sz="1100"/>
            </a:lvl4pPr>
            <a:lvl5pPr marL="1828800" indent="0">
              <a:buFontTx/>
              <a:buNone/>
              <a:defRPr sz="1100"/>
            </a:lvl5pPr>
          </a:lstStyle>
          <a:p>
            <a:pPr lvl="0"/>
            <a:endParaRPr lang="en-JM" dirty="0"/>
          </a:p>
        </p:txBody>
      </p:sp>
      <p:sp>
        <p:nvSpPr>
          <p:cNvPr id="20" name="Content Placeholder 19"/>
          <p:cNvSpPr>
            <a:spLocks noGrp="1"/>
          </p:cNvSpPr>
          <p:nvPr>
            <p:ph sz="quarter" idx="16"/>
          </p:nvPr>
        </p:nvSpPr>
        <p:spPr>
          <a:xfrm>
            <a:off x="5791200" y="3181353"/>
            <a:ext cx="2438400" cy="307975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JM" dirty="0"/>
          </a:p>
        </p:txBody>
      </p:sp>
      <p:sp>
        <p:nvSpPr>
          <p:cNvPr id="21" name="Content Placeholder 19"/>
          <p:cNvSpPr>
            <a:spLocks noGrp="1"/>
          </p:cNvSpPr>
          <p:nvPr>
            <p:ph sz="quarter" idx="17"/>
          </p:nvPr>
        </p:nvSpPr>
        <p:spPr>
          <a:xfrm>
            <a:off x="5791200" y="3706832"/>
            <a:ext cx="2438400" cy="465119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JM" dirty="0"/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8"/>
          </p:nvPr>
        </p:nvSpPr>
        <p:spPr>
          <a:xfrm>
            <a:off x="5029201" y="1809753"/>
            <a:ext cx="3505200" cy="35718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100">
                <a:solidFill>
                  <a:srgbClr val="424C53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  <a:lvl2pPr marL="457200" indent="0">
              <a:buFontTx/>
              <a:buNone/>
              <a:defRPr sz="1300">
                <a:latin typeface="Open Sans" pitchFamily="34" charset="0"/>
                <a:ea typeface="Open Sans" pitchFamily="34" charset="0"/>
                <a:cs typeface="Open Sans" pitchFamily="34" charset="0"/>
              </a:defRPr>
            </a:lvl2pPr>
            <a:lvl3pPr marL="914400" indent="0">
              <a:buFontTx/>
              <a:buNone/>
              <a:defRPr sz="1300">
                <a:latin typeface="Open Sans" pitchFamily="34" charset="0"/>
                <a:ea typeface="Open Sans" pitchFamily="34" charset="0"/>
                <a:cs typeface="Open Sans" pitchFamily="34" charset="0"/>
              </a:defRPr>
            </a:lvl3pPr>
            <a:lvl4pPr marL="1371600" indent="0">
              <a:buFontTx/>
              <a:buNone/>
              <a:defRPr sz="1300">
                <a:latin typeface="Open Sans" pitchFamily="34" charset="0"/>
                <a:ea typeface="Open Sans" pitchFamily="34" charset="0"/>
                <a:cs typeface="Open Sans" pitchFamily="34" charset="0"/>
              </a:defRPr>
            </a:lvl4pPr>
            <a:lvl5pPr marL="1828800" indent="0">
              <a:buFontTx/>
              <a:buNone/>
              <a:defRPr sz="1300">
                <a:latin typeface="Open Sans" pitchFamily="34" charset="0"/>
                <a:ea typeface="Open Sans" pitchFamily="34" charset="0"/>
                <a:cs typeface="Open Sans" pitchFamily="34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2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5029201" y="1028700"/>
            <a:ext cx="3810000" cy="32385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CEBBD64-F13F-4BDC-BB7E-01F3847AF1CA}" type="datetime1">
              <a:rPr lang="en-JM" smtClean="0"/>
              <a:pPr>
                <a:defRPr/>
              </a:pPr>
              <a:t>15/03/2015</a:t>
            </a:fld>
            <a:endParaRPr lang="en-JM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2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2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D1F2D8-802F-408E-BAF0-F8A5FD0902FE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JM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63"/>
          </p:nvPr>
        </p:nvSpPr>
        <p:spPr>
          <a:xfrm>
            <a:off x="457200" y="1352551"/>
            <a:ext cx="4267200" cy="2895600"/>
          </a:xfrm>
        </p:spPr>
        <p:txBody>
          <a:bodyPr rtlCol="0">
            <a:normAutofit/>
          </a:bodyPr>
          <a:lstStyle>
            <a:lvl1pPr>
              <a:defRPr sz="1400"/>
            </a:lvl1pPr>
          </a:lstStyle>
          <a:p>
            <a:pPr lvl="0"/>
            <a:endParaRPr lang="en-JM" noProof="0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66"/>
          </p:nvPr>
        </p:nvSpPr>
        <p:spPr>
          <a:xfrm>
            <a:off x="5638801" y="2502871"/>
            <a:ext cx="2994025" cy="67848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JM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67"/>
          </p:nvPr>
        </p:nvSpPr>
        <p:spPr>
          <a:xfrm>
            <a:off x="5638800" y="2190751"/>
            <a:ext cx="1730375" cy="35877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100">
                <a:solidFill>
                  <a:srgbClr val="424C53"/>
                </a:solidFill>
                <a:latin typeface="+mj-lt"/>
                <a:cs typeface="Franklin Gothic Demi Cond" pitchFamily="34" charset="0"/>
              </a:defRPr>
            </a:lvl1pPr>
            <a:lvl2pPr marL="457200" indent="0">
              <a:buFontTx/>
              <a:buNone/>
              <a:defRPr sz="1400">
                <a:latin typeface="Franklin Gothic Medium" pitchFamily="34" charset="0"/>
              </a:defRPr>
            </a:lvl2pPr>
            <a:lvl3pPr marL="914400" indent="0">
              <a:buFontTx/>
              <a:buNone/>
              <a:defRPr sz="1400">
                <a:latin typeface="Franklin Gothic Medium" pitchFamily="34" charset="0"/>
              </a:defRPr>
            </a:lvl3pPr>
            <a:lvl4pPr marL="1371600" indent="0">
              <a:buFontTx/>
              <a:buNone/>
              <a:defRPr sz="1400">
                <a:latin typeface="Franklin Gothic Medium" pitchFamily="34" charset="0"/>
              </a:defRPr>
            </a:lvl4pPr>
            <a:lvl5pPr marL="1828800" indent="0">
              <a:buFontTx/>
              <a:buNone/>
              <a:defRPr sz="1400">
                <a:latin typeface="Franklin Gothic Medium" pitchFamily="34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0" name="Content Placeholder 10"/>
          <p:cNvSpPr>
            <a:spLocks noGrp="1"/>
          </p:cNvSpPr>
          <p:nvPr>
            <p:ph sz="quarter" idx="68"/>
          </p:nvPr>
        </p:nvSpPr>
        <p:spPr>
          <a:xfrm>
            <a:off x="5334000" y="3562350"/>
            <a:ext cx="2743200" cy="381000"/>
          </a:xfrm>
          <a:prstGeom prst="roundRect">
            <a:avLst>
              <a:gd name="adj" fmla="val 16667"/>
            </a:avLst>
          </a:prstGeom>
          <a:solidFill>
            <a:srgbClr val="424C53"/>
          </a:solid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bg1"/>
                </a:solidFill>
                <a:latin typeface="+mj-lt"/>
                <a:cs typeface="Franklin Gothic Book" pitchFamily="34" charset="0"/>
              </a:defRPr>
            </a:lvl1pPr>
            <a:lvl2pPr marL="457200" indent="0">
              <a:buFontTx/>
              <a:buNone/>
              <a:defRPr sz="1200">
                <a:latin typeface="Franklin Gothic Medium" pitchFamily="34" charset="0"/>
              </a:defRPr>
            </a:lvl2pPr>
            <a:lvl3pPr marL="914400" indent="0">
              <a:buFontTx/>
              <a:buNone/>
              <a:defRPr sz="1200">
                <a:latin typeface="Franklin Gothic Medium" pitchFamily="34" charset="0"/>
              </a:defRPr>
            </a:lvl3pPr>
            <a:lvl4pPr marL="1371600" indent="0">
              <a:buFontTx/>
              <a:buNone/>
              <a:defRPr sz="1200">
                <a:latin typeface="Franklin Gothic Medium" pitchFamily="34" charset="0"/>
              </a:defRPr>
            </a:lvl4pPr>
            <a:lvl5pPr marL="1828800" indent="0">
              <a:buFontTx/>
              <a:buNone/>
              <a:defRPr sz="1200">
                <a:latin typeface="Franklin Gothic Medium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7" name="Content Placeholder 10"/>
          <p:cNvSpPr>
            <a:spLocks noGrp="1"/>
          </p:cNvSpPr>
          <p:nvPr>
            <p:ph sz="quarter" idx="69"/>
          </p:nvPr>
        </p:nvSpPr>
        <p:spPr>
          <a:xfrm>
            <a:off x="5334001" y="1657351"/>
            <a:ext cx="762000" cy="284485"/>
          </a:xfrm>
          <a:prstGeom prst="roundRect">
            <a:avLst>
              <a:gd name="adj" fmla="val 8295"/>
            </a:avLst>
          </a:prstGeom>
          <a:solidFill>
            <a:srgbClr val="ED3645"/>
          </a:solidFill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chemeClr val="bg1"/>
                </a:solidFill>
                <a:latin typeface="+mj-lt"/>
                <a:cs typeface="Franklin Gothic Book" pitchFamily="34" charset="0"/>
              </a:defRPr>
            </a:lvl1pPr>
            <a:lvl2pPr marL="457200" indent="0">
              <a:buFontTx/>
              <a:buNone/>
              <a:defRPr sz="1200">
                <a:latin typeface="Franklin Gothic Medium" pitchFamily="34" charset="0"/>
              </a:defRPr>
            </a:lvl2pPr>
            <a:lvl3pPr marL="914400" indent="0">
              <a:buFontTx/>
              <a:buNone/>
              <a:defRPr sz="1200">
                <a:latin typeface="Franklin Gothic Medium" pitchFamily="34" charset="0"/>
              </a:defRPr>
            </a:lvl3pPr>
            <a:lvl4pPr marL="1371600" indent="0">
              <a:buFontTx/>
              <a:buNone/>
              <a:defRPr sz="1200">
                <a:latin typeface="Franklin Gothic Medium" pitchFamily="34" charset="0"/>
              </a:defRPr>
            </a:lvl4pPr>
            <a:lvl5pPr marL="1828800" indent="0">
              <a:buFontTx/>
              <a:buNone/>
              <a:defRPr sz="1200">
                <a:latin typeface="Franklin Gothic Medium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8" name="Content Placeholder 10"/>
          <p:cNvSpPr>
            <a:spLocks noGrp="1"/>
          </p:cNvSpPr>
          <p:nvPr>
            <p:ph sz="quarter" idx="70"/>
          </p:nvPr>
        </p:nvSpPr>
        <p:spPr>
          <a:xfrm>
            <a:off x="7010401" y="1660486"/>
            <a:ext cx="762000" cy="284485"/>
          </a:xfrm>
          <a:prstGeom prst="roundRect">
            <a:avLst>
              <a:gd name="adj" fmla="val 8295"/>
            </a:avLst>
          </a:prstGeom>
          <a:solidFill>
            <a:srgbClr val="424C53"/>
          </a:solidFill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chemeClr val="bg1"/>
                </a:solidFill>
                <a:latin typeface="+mj-lt"/>
                <a:cs typeface="Franklin Gothic Book" pitchFamily="34" charset="0"/>
              </a:defRPr>
            </a:lvl1pPr>
            <a:lvl2pPr marL="457200" indent="0">
              <a:buFontTx/>
              <a:buNone/>
              <a:defRPr sz="1200">
                <a:latin typeface="Franklin Gothic Medium" pitchFamily="34" charset="0"/>
              </a:defRPr>
            </a:lvl2pPr>
            <a:lvl3pPr marL="914400" indent="0">
              <a:buFontTx/>
              <a:buNone/>
              <a:defRPr sz="1200">
                <a:latin typeface="Franklin Gothic Medium" pitchFamily="34" charset="0"/>
              </a:defRPr>
            </a:lvl3pPr>
            <a:lvl4pPr marL="1371600" indent="0">
              <a:buFontTx/>
              <a:buNone/>
              <a:defRPr sz="1200">
                <a:latin typeface="Franklin Gothic Medium" pitchFamily="34" charset="0"/>
              </a:defRPr>
            </a:lvl4pPr>
            <a:lvl5pPr marL="1828800" indent="0">
              <a:buFontTx/>
              <a:buNone/>
              <a:defRPr sz="1200">
                <a:latin typeface="Franklin Gothic Medium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Content Placeholder 10"/>
          <p:cNvSpPr>
            <a:spLocks noGrp="1"/>
          </p:cNvSpPr>
          <p:nvPr>
            <p:ph sz="quarter" idx="71"/>
          </p:nvPr>
        </p:nvSpPr>
        <p:spPr>
          <a:xfrm>
            <a:off x="6172202" y="1657351"/>
            <a:ext cx="762000" cy="284485"/>
          </a:xfrm>
          <a:prstGeom prst="roundRect">
            <a:avLst>
              <a:gd name="adj" fmla="val 8295"/>
            </a:avLst>
          </a:prstGeom>
          <a:solidFill>
            <a:srgbClr val="7B8F9D"/>
          </a:solidFill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chemeClr val="bg1"/>
                </a:solidFill>
                <a:latin typeface="+mj-lt"/>
                <a:cs typeface="Franklin Gothic Book" pitchFamily="34" charset="0"/>
              </a:defRPr>
            </a:lvl1pPr>
            <a:lvl2pPr marL="457200" indent="0">
              <a:buFontTx/>
              <a:buNone/>
              <a:defRPr sz="1200">
                <a:latin typeface="Franklin Gothic Medium" pitchFamily="34" charset="0"/>
              </a:defRPr>
            </a:lvl2pPr>
            <a:lvl3pPr marL="914400" indent="0">
              <a:buFontTx/>
              <a:buNone/>
              <a:defRPr sz="1200">
                <a:latin typeface="Franklin Gothic Medium" pitchFamily="34" charset="0"/>
              </a:defRPr>
            </a:lvl3pPr>
            <a:lvl4pPr marL="1371600" indent="0">
              <a:buFontTx/>
              <a:buNone/>
              <a:defRPr sz="1200">
                <a:latin typeface="Franklin Gothic Medium" pitchFamily="34" charset="0"/>
              </a:defRPr>
            </a:lvl4pPr>
            <a:lvl5pPr marL="1828800" indent="0">
              <a:buFontTx/>
              <a:buNone/>
              <a:defRPr sz="1200">
                <a:latin typeface="Franklin Gothic Medium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7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B07CB4-9248-4379-A993-D8694EBD74C5}" type="datetime1">
              <a:rPr lang="en-JM" smtClean="0"/>
              <a:pPr>
                <a:defRPr/>
              </a:pPr>
              <a:t>15/03/2015</a:t>
            </a:fld>
            <a:endParaRPr lang="en-JM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7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7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1F849C-EFF4-4813-8231-9320CB2722EB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424C53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JM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JM"/>
          </a:p>
        </p:txBody>
      </p:sp>
      <p:sp>
        <p:nvSpPr>
          <p:cNvPr id="7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A100A85-0861-44E3-94F3-A780F9146D17}" type="datetime1">
              <a:rPr lang="en-JM" smtClean="0"/>
              <a:pPr>
                <a:defRPr/>
              </a:pPr>
              <a:t>15/03/2015</a:t>
            </a:fld>
            <a:endParaRPr lang="en-JM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2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2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C278F1-1A65-4281-8CD0-1B2395E1EEF3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JM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66"/>
          </p:nvPr>
        </p:nvSpPr>
        <p:spPr>
          <a:xfrm>
            <a:off x="5311777" y="2502871"/>
            <a:ext cx="2994025" cy="67848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JM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67"/>
          </p:nvPr>
        </p:nvSpPr>
        <p:spPr>
          <a:xfrm>
            <a:off x="5311776" y="2289175"/>
            <a:ext cx="1730375" cy="35877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100">
                <a:solidFill>
                  <a:srgbClr val="424C53"/>
                </a:solidFill>
                <a:latin typeface="+mj-lt"/>
                <a:cs typeface="Franklin Gothic Demi Cond" pitchFamily="34" charset="0"/>
              </a:defRPr>
            </a:lvl1pPr>
            <a:lvl2pPr marL="457200" indent="0">
              <a:buFontTx/>
              <a:buNone/>
              <a:defRPr sz="1400">
                <a:latin typeface="Franklin Gothic Medium" pitchFamily="34" charset="0"/>
              </a:defRPr>
            </a:lvl2pPr>
            <a:lvl3pPr marL="914400" indent="0">
              <a:buFontTx/>
              <a:buNone/>
              <a:defRPr sz="1400">
                <a:latin typeface="Franklin Gothic Medium" pitchFamily="34" charset="0"/>
              </a:defRPr>
            </a:lvl3pPr>
            <a:lvl4pPr marL="1371600" indent="0">
              <a:buFontTx/>
              <a:buNone/>
              <a:defRPr sz="1400">
                <a:latin typeface="Franklin Gothic Medium" pitchFamily="34" charset="0"/>
              </a:defRPr>
            </a:lvl4pPr>
            <a:lvl5pPr marL="1828800" indent="0">
              <a:buFontTx/>
              <a:buNone/>
              <a:defRPr sz="1400">
                <a:latin typeface="Franklin Gothic Medium" pitchFamily="34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0" name="Content Placeholder 10"/>
          <p:cNvSpPr>
            <a:spLocks noGrp="1"/>
          </p:cNvSpPr>
          <p:nvPr>
            <p:ph sz="quarter" idx="68"/>
          </p:nvPr>
        </p:nvSpPr>
        <p:spPr>
          <a:xfrm>
            <a:off x="5334000" y="3562350"/>
            <a:ext cx="2743200" cy="381000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424C53"/>
            </a:solidFill>
          </a:ln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rgbClr val="424C53"/>
                </a:solidFill>
                <a:latin typeface="+mj-lt"/>
                <a:cs typeface="Franklin Gothic Book" pitchFamily="34" charset="0"/>
              </a:defRPr>
            </a:lvl1pPr>
            <a:lvl2pPr marL="457200" indent="0">
              <a:buFontTx/>
              <a:buNone/>
              <a:defRPr sz="1200">
                <a:latin typeface="Franklin Gothic Medium" pitchFamily="34" charset="0"/>
              </a:defRPr>
            </a:lvl2pPr>
            <a:lvl3pPr marL="914400" indent="0">
              <a:buFontTx/>
              <a:buNone/>
              <a:defRPr sz="1200">
                <a:latin typeface="Franklin Gothic Medium" pitchFamily="34" charset="0"/>
              </a:defRPr>
            </a:lvl3pPr>
            <a:lvl4pPr marL="1371600" indent="0">
              <a:buFontTx/>
              <a:buNone/>
              <a:defRPr sz="1200">
                <a:latin typeface="Franklin Gothic Medium" pitchFamily="34" charset="0"/>
              </a:defRPr>
            </a:lvl4pPr>
            <a:lvl5pPr marL="1828800" indent="0">
              <a:buFontTx/>
              <a:buNone/>
              <a:defRPr sz="1200">
                <a:latin typeface="Franklin Gothic Medium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6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0030AD4-C802-4D4D-B842-7F680F0012CE}" type="datetime1">
              <a:rPr lang="en-JM" smtClean="0"/>
              <a:pPr>
                <a:defRPr/>
              </a:pPr>
              <a:t>15/03/2015</a:t>
            </a:fld>
            <a:endParaRPr lang="en-JM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7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7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19CA9D-188D-4DE1-9025-68CE5E85663A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Member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JM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60"/>
          </p:nvPr>
        </p:nvSpPr>
        <p:spPr>
          <a:xfrm>
            <a:off x="4572001" y="1711278"/>
            <a:ext cx="2919700" cy="304800"/>
          </a:xfrm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200">
                <a:solidFill>
                  <a:srgbClr val="FF0000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  <a:lvl2pPr marL="457200" indent="0">
              <a:buFontTx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2pPr>
            <a:lvl3pPr marL="9144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3pPr>
            <a:lvl4pPr marL="1371600" indent="0">
              <a:buFontTx/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4pPr>
            <a:lvl5pPr marL="1828800" indent="0">
              <a:buFontTx/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64"/>
          </p:nvPr>
        </p:nvSpPr>
        <p:spPr>
          <a:xfrm>
            <a:off x="4038605" y="3479062"/>
            <a:ext cx="4419604" cy="83820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70"/>
          </p:nvPr>
        </p:nvSpPr>
        <p:spPr>
          <a:xfrm>
            <a:off x="1142999" y="3867150"/>
            <a:ext cx="2336540" cy="3048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00">
                <a:solidFill>
                  <a:srgbClr val="FF0000"/>
                </a:solidFill>
                <a:latin typeface="+mj-lt"/>
              </a:defRPr>
            </a:lvl1pPr>
            <a:lvl2pPr marL="457200" indent="0">
              <a:buFontTx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2pPr>
            <a:lvl3pPr marL="9144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3pPr>
            <a:lvl4pPr marL="1371600" indent="0">
              <a:buFontTx/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4pPr>
            <a:lvl5pPr marL="1828800" indent="0">
              <a:buFontTx/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71"/>
          </p:nvPr>
        </p:nvSpPr>
        <p:spPr>
          <a:xfrm>
            <a:off x="4071419" y="2152650"/>
            <a:ext cx="4081980" cy="87630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3" name="Picture Placeholder 28"/>
          <p:cNvSpPr>
            <a:spLocks noGrp="1"/>
          </p:cNvSpPr>
          <p:nvPr>
            <p:ph type="pic" sz="quarter" idx="50"/>
          </p:nvPr>
        </p:nvSpPr>
        <p:spPr>
          <a:xfrm>
            <a:off x="1347852" y="1786002"/>
            <a:ext cx="1911097" cy="1911096"/>
          </a:xfrm>
          <a:prstGeom prst="ellipse">
            <a:avLst/>
          </a:prstGeom>
          <a:ln w="76200" cap="sq">
            <a:noFill/>
            <a:miter lim="800000"/>
          </a:ln>
          <a:effectLst>
            <a:innerShdw blurRad="114300">
              <a:schemeClr val="bg1">
                <a:lumMod val="50000"/>
              </a:schemeClr>
            </a:innerShdw>
          </a:effectLst>
        </p:spPr>
        <p:txBody>
          <a:bodyPr rtlCol="0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endParaRPr lang="en-JM" noProof="0" dirty="0"/>
          </a:p>
        </p:txBody>
      </p:sp>
      <p:sp>
        <p:nvSpPr>
          <p:cNvPr id="14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72"/>
          </p:nvPr>
        </p:nvSpPr>
        <p:spPr>
          <a:xfrm>
            <a:off x="4572001" y="3181350"/>
            <a:ext cx="2919700" cy="304800"/>
          </a:xfrm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200">
                <a:solidFill>
                  <a:srgbClr val="FF0000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  <a:lvl2pPr marL="457200" indent="0">
              <a:buFontTx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2pPr>
            <a:lvl3pPr marL="9144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3pPr>
            <a:lvl4pPr marL="1371600" indent="0">
              <a:buFontTx/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4pPr>
            <a:lvl5pPr marL="1828800" indent="0">
              <a:buFontTx/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7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DA20D1E-1A70-4C11-BF00-9AB337049776}" type="datetime1">
              <a:rPr lang="en-JM" smtClean="0"/>
              <a:pPr>
                <a:defRPr/>
              </a:pPr>
              <a:t>15/03/2015</a:t>
            </a:fld>
            <a:endParaRPr lang="en-JM"/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7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7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D8C7D36-89BA-4B8F-BA32-80513A2D725E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bsite Mockup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3" descr="Browser.png"/>
          <p:cNvPicPr>
            <a:picLocks noChangeAspect="1"/>
          </p:cNvPicPr>
          <p:nvPr userDrawn="1"/>
        </p:nvPicPr>
        <p:blipFill>
          <a:blip r:embed="rId2" cstate="print"/>
          <a:srcRect b="31023"/>
          <a:stretch>
            <a:fillRect/>
          </a:stretch>
        </p:blipFill>
        <p:spPr bwMode="auto">
          <a:xfrm>
            <a:off x="533400" y="1809751"/>
            <a:ext cx="4527550" cy="333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Text Placeholder 18"/>
          <p:cNvSpPr>
            <a:spLocks noGrp="1"/>
          </p:cNvSpPr>
          <p:nvPr>
            <p:ph type="body" sz="quarter" idx="17"/>
          </p:nvPr>
        </p:nvSpPr>
        <p:spPr>
          <a:xfrm>
            <a:off x="5791201" y="2114549"/>
            <a:ext cx="1600201" cy="30480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100">
                <a:solidFill>
                  <a:srgbClr val="424C53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23" name="Text Placeholder 26"/>
          <p:cNvSpPr>
            <a:spLocks noGrp="1"/>
          </p:cNvSpPr>
          <p:nvPr>
            <p:ph type="body" sz="quarter" idx="19"/>
          </p:nvPr>
        </p:nvSpPr>
        <p:spPr>
          <a:xfrm>
            <a:off x="5815011" y="2343150"/>
            <a:ext cx="2795588" cy="5334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FontTx/>
              <a:buNone/>
              <a:defRPr sz="1100"/>
            </a:lvl2pPr>
            <a:lvl3pPr marL="914400" indent="0">
              <a:buFontTx/>
              <a:buNone/>
              <a:defRPr sz="1100"/>
            </a:lvl3pPr>
            <a:lvl4pPr marL="1371600" indent="0">
              <a:buFontTx/>
              <a:buNone/>
              <a:defRPr sz="1100"/>
            </a:lvl4pPr>
            <a:lvl5pPr marL="1828800" indent="0">
              <a:buFontTx/>
              <a:buNone/>
              <a:defRPr sz="1100"/>
            </a:lvl5pPr>
          </a:lstStyle>
          <a:p>
            <a:pPr lvl="0"/>
            <a:endParaRPr lang="en-JM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739857" y="2132668"/>
            <a:ext cx="4114924" cy="3013490"/>
          </a:xfrm>
        </p:spPr>
        <p:txBody>
          <a:bodyPr rtlCol="0">
            <a:normAutofit/>
          </a:bodyPr>
          <a:lstStyle/>
          <a:p>
            <a:pPr lvl="0"/>
            <a:endParaRPr lang="en-JM" noProof="0"/>
          </a:p>
        </p:txBody>
      </p:sp>
      <p:sp>
        <p:nvSpPr>
          <p:cNvPr id="10" name="Text Placeholder 18"/>
          <p:cNvSpPr>
            <a:spLocks noGrp="1"/>
          </p:cNvSpPr>
          <p:nvPr>
            <p:ph type="body" sz="quarter" idx="21"/>
          </p:nvPr>
        </p:nvSpPr>
        <p:spPr>
          <a:xfrm>
            <a:off x="5791201" y="3028949"/>
            <a:ext cx="1600201" cy="30480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100">
                <a:solidFill>
                  <a:srgbClr val="424C53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1" name="Text Placeholder 26"/>
          <p:cNvSpPr>
            <a:spLocks noGrp="1"/>
          </p:cNvSpPr>
          <p:nvPr>
            <p:ph type="body" sz="quarter" idx="22"/>
          </p:nvPr>
        </p:nvSpPr>
        <p:spPr>
          <a:xfrm>
            <a:off x="5815011" y="3257550"/>
            <a:ext cx="2795588" cy="5334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FontTx/>
              <a:buNone/>
              <a:defRPr sz="1100"/>
            </a:lvl2pPr>
            <a:lvl3pPr marL="914400" indent="0">
              <a:buFontTx/>
              <a:buNone/>
              <a:defRPr sz="1100"/>
            </a:lvl3pPr>
            <a:lvl4pPr marL="1371600" indent="0">
              <a:buFontTx/>
              <a:buNone/>
              <a:defRPr sz="1100"/>
            </a:lvl4pPr>
            <a:lvl5pPr marL="1828800" indent="0">
              <a:buFontTx/>
              <a:buNone/>
              <a:defRPr sz="1100"/>
            </a:lvl5pPr>
          </a:lstStyle>
          <a:p>
            <a:pPr lvl="0"/>
            <a:endParaRPr lang="en-JM" dirty="0"/>
          </a:p>
        </p:txBody>
      </p:sp>
      <p:sp>
        <p:nvSpPr>
          <p:cNvPr id="12" name="Text Placeholder 18"/>
          <p:cNvSpPr>
            <a:spLocks noGrp="1"/>
          </p:cNvSpPr>
          <p:nvPr>
            <p:ph type="body" sz="quarter" idx="23"/>
          </p:nvPr>
        </p:nvSpPr>
        <p:spPr>
          <a:xfrm>
            <a:off x="5791201" y="3943349"/>
            <a:ext cx="1600201" cy="30480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100">
                <a:solidFill>
                  <a:srgbClr val="424C53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3" name="Text Placeholder 26"/>
          <p:cNvSpPr>
            <a:spLocks noGrp="1"/>
          </p:cNvSpPr>
          <p:nvPr>
            <p:ph type="body" sz="quarter" idx="24"/>
          </p:nvPr>
        </p:nvSpPr>
        <p:spPr>
          <a:xfrm>
            <a:off x="5815011" y="4171950"/>
            <a:ext cx="2795588" cy="5334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FontTx/>
              <a:buNone/>
              <a:defRPr sz="1100"/>
            </a:lvl2pPr>
            <a:lvl3pPr marL="914400" indent="0">
              <a:buFontTx/>
              <a:buNone/>
              <a:defRPr sz="1100"/>
            </a:lvl3pPr>
            <a:lvl4pPr marL="1371600" indent="0">
              <a:buFontTx/>
              <a:buNone/>
              <a:defRPr sz="1100"/>
            </a:lvl4pPr>
            <a:lvl5pPr marL="1828800" indent="0">
              <a:buFontTx/>
              <a:buNone/>
              <a:defRPr sz="1100"/>
            </a:lvl5pPr>
          </a:lstStyle>
          <a:p>
            <a:pPr lvl="0"/>
            <a:endParaRPr lang="en-JM" dirty="0"/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457200" y="209550"/>
            <a:ext cx="8229600" cy="85725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JM" dirty="0"/>
          </a:p>
        </p:txBody>
      </p:sp>
      <p:sp>
        <p:nvSpPr>
          <p:cNvPr id="16" name="Text Placeholder 17"/>
          <p:cNvSpPr>
            <a:spLocks noGrp="1"/>
          </p:cNvSpPr>
          <p:nvPr>
            <p:ph type="body" sz="quarter" idx="25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7" name="Date Placeholder 3"/>
          <p:cNvSpPr>
            <a:spLocks noGrp="1"/>
          </p:cNvSpPr>
          <p:nvPr>
            <p:ph type="dt" sz="half" idx="26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07B530E1-475F-4CA1-B49A-C8E68FE41FA5}" type="datetime1">
              <a:rPr lang="en-JM" smtClean="0"/>
              <a:pPr>
                <a:defRPr/>
              </a:pPr>
              <a:t>15/03/2015</a:t>
            </a:fld>
            <a:endParaRPr lang="en-JM"/>
          </a:p>
        </p:txBody>
      </p:sp>
      <p:sp>
        <p:nvSpPr>
          <p:cNvPr id="18" name="Footer Placeholder 4"/>
          <p:cNvSpPr>
            <a:spLocks noGrp="1"/>
          </p:cNvSpPr>
          <p:nvPr>
            <p:ph type="ftr" sz="quarter" idx="2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19" name="Slide Number Placeholder 5"/>
          <p:cNvSpPr>
            <a:spLocks noGrp="1"/>
          </p:cNvSpPr>
          <p:nvPr>
            <p:ph type="sldNum" sz="quarter" idx="28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0910DA20-D739-489B-9140-95C7BEFAD35B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8"/>
          <p:cNvCxnSpPr/>
          <p:nvPr userDrawn="1"/>
        </p:nvCxnSpPr>
        <p:spPr>
          <a:xfrm>
            <a:off x="4572000" y="1838326"/>
            <a:ext cx="0" cy="1655763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JM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609601" y="1861338"/>
            <a:ext cx="2987675" cy="64056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6"/>
          </p:nvPr>
        </p:nvSpPr>
        <p:spPr>
          <a:xfrm>
            <a:off x="625478" y="1587500"/>
            <a:ext cx="2459036" cy="37465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100">
                <a:solidFill>
                  <a:srgbClr val="424C53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  <a:lvl2pPr marL="457200" indent="0">
              <a:buFontTx/>
              <a:buNone/>
              <a:defRPr sz="1400">
                <a:solidFill>
                  <a:srgbClr val="0070C0"/>
                </a:solidFill>
              </a:defRPr>
            </a:lvl2pPr>
            <a:lvl3pPr marL="914400" indent="0">
              <a:buFontTx/>
              <a:buNone/>
              <a:defRPr sz="1400">
                <a:solidFill>
                  <a:srgbClr val="0070C0"/>
                </a:solidFill>
              </a:defRPr>
            </a:lvl3pPr>
            <a:lvl4pPr marL="1371600" indent="0">
              <a:buFontTx/>
              <a:buNone/>
              <a:defRPr sz="1400">
                <a:solidFill>
                  <a:srgbClr val="0070C0"/>
                </a:solidFill>
              </a:defRPr>
            </a:lvl4pPr>
            <a:lvl5pPr marL="1828800" indent="0">
              <a:buFontTx/>
              <a:buNone/>
              <a:defRPr sz="1400">
                <a:solidFill>
                  <a:srgbClr val="0070C0"/>
                </a:solidFill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5257805" y="1854988"/>
            <a:ext cx="2987675" cy="64056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18"/>
          </p:nvPr>
        </p:nvSpPr>
        <p:spPr>
          <a:xfrm>
            <a:off x="5273680" y="1581149"/>
            <a:ext cx="2459036" cy="37465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100">
                <a:solidFill>
                  <a:srgbClr val="424C53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  <a:lvl2pPr marL="457200" indent="0">
              <a:buFontTx/>
              <a:buNone/>
              <a:defRPr sz="1400">
                <a:solidFill>
                  <a:srgbClr val="0070C0"/>
                </a:solidFill>
              </a:defRPr>
            </a:lvl2pPr>
            <a:lvl3pPr marL="914400" indent="0">
              <a:buFontTx/>
              <a:buNone/>
              <a:defRPr sz="1400">
                <a:solidFill>
                  <a:srgbClr val="0070C0"/>
                </a:solidFill>
              </a:defRPr>
            </a:lvl3pPr>
            <a:lvl4pPr marL="1371600" indent="0">
              <a:buFontTx/>
              <a:buNone/>
              <a:defRPr sz="1400">
                <a:solidFill>
                  <a:srgbClr val="0070C0"/>
                </a:solidFill>
              </a:defRPr>
            </a:lvl4pPr>
            <a:lvl5pPr marL="1828800" indent="0">
              <a:buFontTx/>
              <a:buNone/>
              <a:defRPr sz="1400">
                <a:solidFill>
                  <a:srgbClr val="0070C0"/>
                </a:solidFill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5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4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00731C7C-9877-4755-B58D-9DAD5832B6FA}" type="datetime1">
              <a:rPr lang="en-JM" smtClean="0"/>
              <a:pPr>
                <a:defRPr/>
              </a:pPr>
              <a:t>15/03/2015</a:t>
            </a:fld>
            <a:endParaRPr lang="en-JM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2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26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712915E7-C534-4DFB-AE75-8605D209B921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8"/>
          <p:cNvCxnSpPr/>
          <p:nvPr userDrawn="1"/>
        </p:nvCxnSpPr>
        <p:spPr>
          <a:xfrm>
            <a:off x="4572000" y="1838326"/>
            <a:ext cx="0" cy="1655763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JM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609601" y="1816100"/>
            <a:ext cx="2987675" cy="640565"/>
          </a:xfrm>
        </p:spPr>
        <p:txBody>
          <a:bodyPr>
            <a:normAutofit/>
          </a:bodyPr>
          <a:lstStyle>
            <a:lvl1pPr marL="0" indent="0" algn="r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6"/>
          </p:nvPr>
        </p:nvSpPr>
        <p:spPr>
          <a:xfrm>
            <a:off x="1143001" y="1587500"/>
            <a:ext cx="2459036" cy="374650"/>
          </a:xfrm>
        </p:spPr>
        <p:txBody>
          <a:bodyPr>
            <a:noAutofit/>
          </a:bodyPr>
          <a:lstStyle>
            <a:lvl1pPr marL="0" indent="0" algn="r">
              <a:buFontTx/>
              <a:buNone/>
              <a:defRPr sz="1100">
                <a:solidFill>
                  <a:srgbClr val="424C53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  <a:lvl2pPr marL="457200" indent="0">
              <a:buFontTx/>
              <a:buNone/>
              <a:defRPr sz="1400">
                <a:solidFill>
                  <a:srgbClr val="0070C0"/>
                </a:solidFill>
              </a:defRPr>
            </a:lvl2pPr>
            <a:lvl3pPr marL="914400" indent="0">
              <a:buFontTx/>
              <a:buNone/>
              <a:defRPr sz="1400">
                <a:solidFill>
                  <a:srgbClr val="0070C0"/>
                </a:solidFill>
              </a:defRPr>
            </a:lvl3pPr>
            <a:lvl4pPr marL="1371600" indent="0">
              <a:buFontTx/>
              <a:buNone/>
              <a:defRPr sz="1400">
                <a:solidFill>
                  <a:srgbClr val="0070C0"/>
                </a:solidFill>
              </a:defRPr>
            </a:lvl4pPr>
            <a:lvl5pPr marL="1828800" indent="0">
              <a:buFontTx/>
              <a:buNone/>
              <a:defRPr sz="1400">
                <a:solidFill>
                  <a:srgbClr val="0070C0"/>
                </a:solidFill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5257805" y="1809750"/>
            <a:ext cx="2987675" cy="64056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18"/>
          </p:nvPr>
        </p:nvSpPr>
        <p:spPr>
          <a:xfrm>
            <a:off x="5273680" y="1581149"/>
            <a:ext cx="2459036" cy="37465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100">
                <a:solidFill>
                  <a:srgbClr val="424C53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  <a:lvl2pPr marL="457200" indent="0">
              <a:buFontTx/>
              <a:buNone/>
              <a:defRPr sz="1400">
                <a:solidFill>
                  <a:srgbClr val="0070C0"/>
                </a:solidFill>
              </a:defRPr>
            </a:lvl2pPr>
            <a:lvl3pPr marL="914400" indent="0">
              <a:buFontTx/>
              <a:buNone/>
              <a:defRPr sz="1400">
                <a:solidFill>
                  <a:srgbClr val="0070C0"/>
                </a:solidFill>
              </a:defRPr>
            </a:lvl3pPr>
            <a:lvl4pPr marL="1371600" indent="0">
              <a:buFontTx/>
              <a:buNone/>
              <a:defRPr sz="1400">
                <a:solidFill>
                  <a:srgbClr val="0070C0"/>
                </a:solidFill>
              </a:defRPr>
            </a:lvl4pPr>
            <a:lvl5pPr marL="1828800" indent="0">
              <a:buFontTx/>
              <a:buNone/>
              <a:defRPr sz="1400">
                <a:solidFill>
                  <a:srgbClr val="0070C0"/>
                </a:solidFill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5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4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930B29D7-64DB-407C-B551-714A0B3D5C42}" type="datetime1">
              <a:rPr lang="en-JM" smtClean="0"/>
              <a:pPr>
                <a:defRPr/>
              </a:pPr>
              <a:t>15/03/2015</a:t>
            </a:fld>
            <a:endParaRPr lang="en-JM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2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26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1770ABED-833B-4552-8BBF-6EF287D7F5EB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JM" dirty="0"/>
          </a:p>
        </p:txBody>
      </p:sp>
      <p:sp>
        <p:nvSpPr>
          <p:cNvPr id="7" name="Picture Placeholder 17"/>
          <p:cNvSpPr>
            <a:spLocks noGrp="1"/>
          </p:cNvSpPr>
          <p:nvPr>
            <p:ph type="pic" sz="quarter" idx="13"/>
          </p:nvPr>
        </p:nvSpPr>
        <p:spPr>
          <a:xfrm>
            <a:off x="4648200" y="1962153"/>
            <a:ext cx="3924300" cy="2325687"/>
          </a:xfrm>
          <a:prstGeom prst="roundRect">
            <a:avLst>
              <a:gd name="adj" fmla="val 0"/>
            </a:avLst>
          </a:prstGeom>
        </p:spPr>
        <p:txBody>
          <a:bodyPr rtlCol="0">
            <a:normAutofit/>
          </a:bodyPr>
          <a:lstStyle>
            <a:lvl1pPr marL="0" indent="0">
              <a:buFontTx/>
              <a:buNone/>
              <a:defRPr sz="1600">
                <a:solidFill>
                  <a:srgbClr val="17252F"/>
                </a:solidFill>
              </a:defRPr>
            </a:lvl1pPr>
          </a:lstStyle>
          <a:p>
            <a:pPr lvl="0"/>
            <a:endParaRPr lang="en-JM" noProof="0" dirty="0"/>
          </a:p>
        </p:txBody>
      </p:sp>
      <p:sp>
        <p:nvSpPr>
          <p:cNvPr id="8" name="Text Placeholder 19"/>
          <p:cNvSpPr>
            <a:spLocks noGrp="1"/>
          </p:cNvSpPr>
          <p:nvPr>
            <p:ph type="body" sz="quarter" idx="14"/>
          </p:nvPr>
        </p:nvSpPr>
        <p:spPr>
          <a:xfrm>
            <a:off x="1219200" y="2347913"/>
            <a:ext cx="2971801" cy="833437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JM" dirty="0"/>
          </a:p>
        </p:txBody>
      </p:sp>
      <p:sp>
        <p:nvSpPr>
          <p:cNvPr id="9" name="Text Placeholder 21"/>
          <p:cNvSpPr>
            <a:spLocks noGrp="1"/>
          </p:cNvSpPr>
          <p:nvPr>
            <p:ph type="body" sz="quarter" idx="15"/>
          </p:nvPr>
        </p:nvSpPr>
        <p:spPr>
          <a:xfrm>
            <a:off x="457201" y="1123953"/>
            <a:ext cx="7696201" cy="479425"/>
          </a:xfrm>
        </p:spPr>
        <p:txBody>
          <a:bodyPr>
            <a:noAutofit/>
          </a:bodyPr>
          <a:lstStyle>
            <a:lvl1pPr marL="0" indent="0" algn="ctr">
              <a:buNone/>
              <a:defRPr sz="105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ctr">
              <a:buNone/>
              <a:defRPr sz="1100"/>
            </a:lvl2pPr>
            <a:lvl3pPr marL="914400" indent="0" algn="ctr">
              <a:buNone/>
              <a:defRPr sz="1100"/>
            </a:lvl3pPr>
            <a:lvl4pPr marL="1371600" indent="0" algn="ctr">
              <a:buNone/>
              <a:defRPr sz="1100"/>
            </a:lvl4pPr>
            <a:lvl5pPr marL="1828800" indent="0" algn="ctr">
              <a:buNone/>
              <a:defRPr sz="1100"/>
            </a:lvl5pPr>
          </a:lstStyle>
          <a:p>
            <a:pPr lvl="0"/>
            <a:endParaRPr lang="en-JM" dirty="0"/>
          </a:p>
        </p:txBody>
      </p:sp>
      <p:sp>
        <p:nvSpPr>
          <p:cNvPr id="10" name="Text Placeholder 23"/>
          <p:cNvSpPr>
            <a:spLocks noGrp="1"/>
          </p:cNvSpPr>
          <p:nvPr>
            <p:ph type="body" sz="quarter" idx="16"/>
          </p:nvPr>
        </p:nvSpPr>
        <p:spPr>
          <a:xfrm>
            <a:off x="1219200" y="2119312"/>
            <a:ext cx="1828800" cy="35718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100">
                <a:solidFill>
                  <a:srgbClr val="424C53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1" name="Text Placeholder 19"/>
          <p:cNvSpPr>
            <a:spLocks noGrp="1"/>
          </p:cNvSpPr>
          <p:nvPr>
            <p:ph type="body" sz="quarter" idx="17"/>
          </p:nvPr>
        </p:nvSpPr>
        <p:spPr>
          <a:xfrm>
            <a:off x="1219200" y="3409950"/>
            <a:ext cx="2971801" cy="833437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JM" dirty="0"/>
          </a:p>
        </p:txBody>
      </p:sp>
      <p:sp>
        <p:nvSpPr>
          <p:cNvPr id="12" name="Text Placeholder 23"/>
          <p:cNvSpPr>
            <a:spLocks noGrp="1"/>
          </p:cNvSpPr>
          <p:nvPr>
            <p:ph type="body" sz="quarter" idx="18"/>
          </p:nvPr>
        </p:nvSpPr>
        <p:spPr>
          <a:xfrm>
            <a:off x="1219200" y="3181350"/>
            <a:ext cx="1828800" cy="35718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100">
                <a:solidFill>
                  <a:srgbClr val="424C53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3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2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0352512-40AD-45FE-B778-9A9BAA6535EC}" type="datetime1">
              <a:rPr lang="en-JM" smtClean="0"/>
              <a:pPr>
                <a:defRPr/>
              </a:pPr>
              <a:t>15/03/2015</a:t>
            </a:fld>
            <a:endParaRPr lang="en-JM"/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2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2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7E15CD6-74C4-4A58-98FD-2B11DD005521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424C53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JM" dirty="0"/>
          </a:p>
        </p:txBody>
      </p:sp>
      <p:sp>
        <p:nvSpPr>
          <p:cNvPr id="23" name="Picture Placeholder 21"/>
          <p:cNvSpPr>
            <a:spLocks noGrp="1"/>
          </p:cNvSpPr>
          <p:nvPr>
            <p:ph type="pic" sz="quarter" idx="15"/>
          </p:nvPr>
        </p:nvSpPr>
        <p:spPr>
          <a:xfrm>
            <a:off x="745316" y="1467511"/>
            <a:ext cx="1371600" cy="1371600"/>
          </a:xfrm>
          <a:prstGeom prst="ellipse">
            <a:avLst/>
          </a:prstGeom>
        </p:spPr>
        <p:txBody>
          <a:bodyPr rtlCol="0">
            <a:normAutofit/>
          </a:bodyPr>
          <a:lstStyle>
            <a:lvl1pPr marL="0" indent="0" algn="ctr">
              <a:buFontTx/>
              <a:buNone/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endParaRPr lang="en-JM" noProof="0"/>
          </a:p>
        </p:txBody>
      </p:sp>
      <p:sp>
        <p:nvSpPr>
          <p:cNvPr id="24" name="Picture Placeholder 21"/>
          <p:cNvSpPr>
            <a:spLocks noGrp="1"/>
          </p:cNvSpPr>
          <p:nvPr>
            <p:ph type="pic" sz="quarter" idx="65"/>
          </p:nvPr>
        </p:nvSpPr>
        <p:spPr>
          <a:xfrm>
            <a:off x="2780639" y="1506047"/>
            <a:ext cx="1371600" cy="1371600"/>
          </a:xfrm>
          <a:prstGeom prst="ellipse">
            <a:avLst/>
          </a:prstGeom>
        </p:spPr>
        <p:txBody>
          <a:bodyPr rtlCol="0">
            <a:normAutofit/>
          </a:bodyPr>
          <a:lstStyle>
            <a:lvl1pPr marL="0" indent="0" algn="ctr">
              <a:buFontTx/>
              <a:buNone/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endParaRPr lang="en-JM" noProof="0"/>
          </a:p>
        </p:txBody>
      </p:sp>
      <p:sp>
        <p:nvSpPr>
          <p:cNvPr id="26" name="Picture Placeholder 21"/>
          <p:cNvSpPr>
            <a:spLocks noGrp="1"/>
          </p:cNvSpPr>
          <p:nvPr>
            <p:ph type="pic" sz="quarter" idx="66"/>
          </p:nvPr>
        </p:nvSpPr>
        <p:spPr>
          <a:xfrm>
            <a:off x="4800602" y="1506047"/>
            <a:ext cx="1371600" cy="1371600"/>
          </a:xfrm>
          <a:prstGeom prst="ellipse">
            <a:avLst/>
          </a:prstGeom>
        </p:spPr>
        <p:txBody>
          <a:bodyPr rtlCol="0">
            <a:normAutofit/>
          </a:bodyPr>
          <a:lstStyle>
            <a:lvl1pPr marL="0" indent="0" algn="ctr">
              <a:buFontTx/>
              <a:buNone/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endParaRPr lang="en-JM" noProof="0"/>
          </a:p>
        </p:txBody>
      </p:sp>
      <p:sp>
        <p:nvSpPr>
          <p:cNvPr id="27" name="Picture Placeholder 21"/>
          <p:cNvSpPr>
            <a:spLocks noGrp="1"/>
          </p:cNvSpPr>
          <p:nvPr>
            <p:ph type="pic" sz="quarter" idx="67"/>
          </p:nvPr>
        </p:nvSpPr>
        <p:spPr>
          <a:xfrm>
            <a:off x="6866090" y="1506047"/>
            <a:ext cx="1371600" cy="1371600"/>
          </a:xfrm>
          <a:prstGeom prst="ellipse">
            <a:avLst/>
          </a:prstGeom>
        </p:spPr>
        <p:txBody>
          <a:bodyPr rtlCol="0">
            <a:normAutofit/>
          </a:bodyPr>
          <a:lstStyle>
            <a:lvl1pPr marL="0" indent="0" algn="ctr">
              <a:buFontTx/>
              <a:buNone/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endParaRPr lang="en-JM" noProof="0"/>
          </a:p>
        </p:txBody>
      </p:sp>
      <p:sp>
        <p:nvSpPr>
          <p:cNvPr id="28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68"/>
          </p:nvPr>
        </p:nvSpPr>
        <p:spPr>
          <a:xfrm>
            <a:off x="684214" y="3714750"/>
            <a:ext cx="1843230" cy="5334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50"/>
            </a:lvl1pPr>
          </a:lstStyle>
          <a:p>
            <a:pPr lvl="0"/>
            <a:endParaRPr lang="en-JM" dirty="0"/>
          </a:p>
        </p:txBody>
      </p:sp>
      <p:sp>
        <p:nvSpPr>
          <p:cNvPr id="32" name="Text Placeholder 5"/>
          <p:cNvSpPr>
            <a:spLocks noGrp="1"/>
          </p:cNvSpPr>
          <p:nvPr>
            <p:ph type="body" sz="quarter" idx="69"/>
          </p:nvPr>
        </p:nvSpPr>
        <p:spPr>
          <a:xfrm>
            <a:off x="2728771" y="3714750"/>
            <a:ext cx="1843230" cy="5334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50"/>
            </a:lvl1pPr>
          </a:lstStyle>
          <a:p>
            <a:pPr lvl="0"/>
            <a:endParaRPr lang="en-JM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70"/>
          </p:nvPr>
        </p:nvSpPr>
        <p:spPr>
          <a:xfrm>
            <a:off x="684214" y="3186112"/>
            <a:ext cx="1830388" cy="30003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>
              <a:defRPr sz="1050">
                <a:latin typeface="Mission Gothic Regular" pitchFamily="50" charset="0"/>
              </a:defRPr>
            </a:lvl2pPr>
            <a:lvl3pPr>
              <a:defRPr sz="1050">
                <a:latin typeface="Mission Gothic Regular" pitchFamily="50" charset="0"/>
              </a:defRPr>
            </a:lvl3pPr>
            <a:lvl4pPr>
              <a:defRPr sz="1050">
                <a:latin typeface="Mission Gothic Regular" pitchFamily="50" charset="0"/>
              </a:defRPr>
            </a:lvl4pPr>
            <a:lvl5pPr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71"/>
          </p:nvPr>
        </p:nvSpPr>
        <p:spPr>
          <a:xfrm>
            <a:off x="684212" y="3365500"/>
            <a:ext cx="1097280" cy="23177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900">
                <a:latin typeface="Mission Gothic Regular" pitchFamily="50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35" name="Text Placeholder 11"/>
          <p:cNvSpPr>
            <a:spLocks noGrp="1"/>
          </p:cNvSpPr>
          <p:nvPr>
            <p:ph type="body" sz="quarter" idx="72"/>
          </p:nvPr>
        </p:nvSpPr>
        <p:spPr>
          <a:xfrm>
            <a:off x="2741613" y="3181350"/>
            <a:ext cx="1830388" cy="30003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>
              <a:defRPr sz="1050">
                <a:latin typeface="Mission Gothic Regular" pitchFamily="50" charset="0"/>
              </a:defRPr>
            </a:lvl2pPr>
            <a:lvl3pPr>
              <a:defRPr sz="1050">
                <a:latin typeface="Mission Gothic Regular" pitchFamily="50" charset="0"/>
              </a:defRPr>
            </a:lvl3pPr>
            <a:lvl4pPr>
              <a:defRPr sz="1050">
                <a:latin typeface="Mission Gothic Regular" pitchFamily="50" charset="0"/>
              </a:defRPr>
            </a:lvl4pPr>
            <a:lvl5pPr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36" name="Text Placeholder 13"/>
          <p:cNvSpPr>
            <a:spLocks noGrp="1"/>
          </p:cNvSpPr>
          <p:nvPr>
            <p:ph type="body" sz="quarter" idx="73"/>
          </p:nvPr>
        </p:nvSpPr>
        <p:spPr>
          <a:xfrm>
            <a:off x="2741612" y="3360738"/>
            <a:ext cx="1097280" cy="23177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900">
                <a:latin typeface="Mission Gothic Regular" pitchFamily="50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38" name="Text Placeholder 5"/>
          <p:cNvSpPr>
            <a:spLocks noGrp="1"/>
          </p:cNvSpPr>
          <p:nvPr>
            <p:ph type="body" sz="quarter" idx="74"/>
          </p:nvPr>
        </p:nvSpPr>
        <p:spPr>
          <a:xfrm>
            <a:off x="4800600" y="3714750"/>
            <a:ext cx="1843230" cy="5334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50"/>
            </a:lvl1pPr>
          </a:lstStyle>
          <a:p>
            <a:pPr lvl="0"/>
            <a:endParaRPr lang="en-JM" dirty="0"/>
          </a:p>
        </p:txBody>
      </p:sp>
      <p:sp>
        <p:nvSpPr>
          <p:cNvPr id="39" name="Text Placeholder 11"/>
          <p:cNvSpPr>
            <a:spLocks noGrp="1"/>
          </p:cNvSpPr>
          <p:nvPr>
            <p:ph type="body" sz="quarter" idx="75"/>
          </p:nvPr>
        </p:nvSpPr>
        <p:spPr>
          <a:xfrm>
            <a:off x="4813444" y="3181350"/>
            <a:ext cx="1830388" cy="30003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>
              <a:defRPr sz="1050">
                <a:latin typeface="Mission Gothic Regular" pitchFamily="50" charset="0"/>
              </a:defRPr>
            </a:lvl2pPr>
            <a:lvl3pPr>
              <a:defRPr sz="1050">
                <a:latin typeface="Mission Gothic Regular" pitchFamily="50" charset="0"/>
              </a:defRPr>
            </a:lvl3pPr>
            <a:lvl4pPr>
              <a:defRPr sz="1050">
                <a:latin typeface="Mission Gothic Regular" pitchFamily="50" charset="0"/>
              </a:defRPr>
            </a:lvl4pPr>
            <a:lvl5pPr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40" name="Text Placeholder 13"/>
          <p:cNvSpPr>
            <a:spLocks noGrp="1"/>
          </p:cNvSpPr>
          <p:nvPr>
            <p:ph type="body" sz="quarter" idx="76"/>
          </p:nvPr>
        </p:nvSpPr>
        <p:spPr>
          <a:xfrm>
            <a:off x="4813442" y="3360738"/>
            <a:ext cx="1097280" cy="23177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900">
                <a:latin typeface="Mission Gothic Regular" pitchFamily="50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41" name="Text Placeholder 5"/>
          <p:cNvSpPr>
            <a:spLocks noGrp="1"/>
          </p:cNvSpPr>
          <p:nvPr>
            <p:ph type="body" sz="quarter" idx="77"/>
          </p:nvPr>
        </p:nvSpPr>
        <p:spPr>
          <a:xfrm>
            <a:off x="6919772" y="3714750"/>
            <a:ext cx="1843230" cy="5334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50"/>
            </a:lvl1pPr>
          </a:lstStyle>
          <a:p>
            <a:pPr lvl="0"/>
            <a:endParaRPr lang="en-JM" dirty="0"/>
          </a:p>
        </p:txBody>
      </p:sp>
      <p:sp>
        <p:nvSpPr>
          <p:cNvPr id="42" name="Text Placeholder 11"/>
          <p:cNvSpPr>
            <a:spLocks noGrp="1"/>
          </p:cNvSpPr>
          <p:nvPr>
            <p:ph type="body" sz="quarter" idx="78"/>
          </p:nvPr>
        </p:nvSpPr>
        <p:spPr>
          <a:xfrm>
            <a:off x="6932614" y="3181350"/>
            <a:ext cx="1830388" cy="30003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>
              <a:defRPr sz="1050">
                <a:latin typeface="Mission Gothic Regular" pitchFamily="50" charset="0"/>
              </a:defRPr>
            </a:lvl2pPr>
            <a:lvl3pPr>
              <a:defRPr sz="1050">
                <a:latin typeface="Mission Gothic Regular" pitchFamily="50" charset="0"/>
              </a:defRPr>
            </a:lvl3pPr>
            <a:lvl4pPr>
              <a:defRPr sz="1050">
                <a:latin typeface="Mission Gothic Regular" pitchFamily="50" charset="0"/>
              </a:defRPr>
            </a:lvl4pPr>
            <a:lvl5pPr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43" name="Text Placeholder 13"/>
          <p:cNvSpPr>
            <a:spLocks noGrp="1"/>
          </p:cNvSpPr>
          <p:nvPr>
            <p:ph type="body" sz="quarter" idx="79"/>
          </p:nvPr>
        </p:nvSpPr>
        <p:spPr>
          <a:xfrm>
            <a:off x="6932612" y="3360738"/>
            <a:ext cx="1097280" cy="23177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900">
                <a:latin typeface="Mission Gothic Regular" pitchFamily="50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8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EBBA1BF-860E-4EF5-9617-026A6323E8B6}" type="datetime1">
              <a:rPr lang="en-JM" smtClean="0"/>
              <a:pPr>
                <a:defRPr/>
              </a:pPr>
              <a:t>15/03/2015</a:t>
            </a:fld>
            <a:endParaRPr lang="en-JM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8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8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F8B3AAE-18F2-4018-A77E-0154324EC150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4" y="3305176"/>
            <a:ext cx="7772400" cy="1021556"/>
          </a:xfrm>
        </p:spPr>
        <p:txBody>
          <a:bodyPr anchor="t">
            <a:normAutofit/>
          </a:bodyPr>
          <a:lstStyle>
            <a:lvl1pPr algn="l">
              <a:defRPr sz="3600" b="1" cap="all"/>
            </a:lvl1pPr>
          </a:lstStyle>
          <a:p>
            <a:r>
              <a:rPr lang="en-US" dirty="0" smtClean="0"/>
              <a:t>Click to edit Master title style</a:t>
            </a:r>
            <a:endParaRPr lang="en-JM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4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E361C03-D0F6-426D-BEB6-56870B447837}" type="datetime1">
              <a:rPr lang="en-JM" smtClean="0"/>
              <a:pPr>
                <a:defRPr/>
              </a:pPr>
              <a:t>15/03/2015</a:t>
            </a:fld>
            <a:endParaRPr lang="en-JM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072F7DD-B650-4B0B-A60D-3CF5FFBE8425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JM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1" y="1321594"/>
            <a:ext cx="4038601" cy="292655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JM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21594"/>
            <a:ext cx="4038601" cy="292655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JM" dirty="0"/>
          </a:p>
        </p:txBody>
      </p:sp>
      <p:sp>
        <p:nvSpPr>
          <p:cNvPr id="8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2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48B120C-EB68-49CE-82EB-EBF98F958363}" type="datetime1">
              <a:rPr lang="en-JM" smtClean="0"/>
              <a:pPr>
                <a:defRPr/>
              </a:pPr>
              <a:t>15/03/2015</a:t>
            </a:fld>
            <a:endParaRPr lang="en-JM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2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2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DA14BC-C5C1-4EB1-BA87-3B4B8102FB64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9550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JM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>
            <a:normAutofit/>
          </a:bodyPr>
          <a:lstStyle>
            <a:lvl1pPr marL="0" indent="0">
              <a:buNone/>
              <a:defRPr sz="1200" b="1">
                <a:solidFill>
                  <a:srgbClr val="424C5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bg1">
                    <a:lumMod val="65000"/>
                  </a:schemeClr>
                </a:solidFill>
              </a:defRPr>
            </a:lvl1pPr>
            <a:lvl2pPr>
              <a:defRPr sz="1200">
                <a:solidFill>
                  <a:schemeClr val="bg1">
                    <a:lumMod val="65000"/>
                  </a:schemeClr>
                </a:solidFill>
              </a:defRPr>
            </a:lvl2pPr>
            <a:lvl3pPr>
              <a:defRPr sz="1100">
                <a:solidFill>
                  <a:schemeClr val="bg1">
                    <a:lumMod val="65000"/>
                  </a:schemeClr>
                </a:solidFill>
              </a:defRPr>
            </a:lvl3pPr>
            <a:lvl4pPr>
              <a:defRPr sz="1050">
                <a:solidFill>
                  <a:schemeClr val="bg1">
                    <a:lumMod val="65000"/>
                  </a:schemeClr>
                </a:solidFill>
              </a:defRPr>
            </a:lvl4pPr>
            <a:lvl5pPr>
              <a:defRPr sz="1050">
                <a:solidFill>
                  <a:schemeClr val="bg1">
                    <a:lumMod val="65000"/>
                  </a:schemeClr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JM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1" y="1151335"/>
            <a:ext cx="4041774" cy="479822"/>
          </a:xfrm>
        </p:spPr>
        <p:txBody>
          <a:bodyPr anchor="b">
            <a:normAutofit/>
          </a:bodyPr>
          <a:lstStyle>
            <a:lvl1pPr marL="0" indent="0">
              <a:buNone/>
              <a:defRPr sz="1200" b="1">
                <a:solidFill>
                  <a:srgbClr val="424C5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1" y="1631156"/>
            <a:ext cx="4041774" cy="2963466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bg1">
                    <a:lumMod val="65000"/>
                  </a:schemeClr>
                </a:solidFill>
              </a:defRPr>
            </a:lvl1pPr>
            <a:lvl2pPr>
              <a:defRPr sz="1200">
                <a:solidFill>
                  <a:schemeClr val="bg1">
                    <a:lumMod val="65000"/>
                  </a:schemeClr>
                </a:solidFill>
              </a:defRPr>
            </a:lvl2pPr>
            <a:lvl3pPr>
              <a:defRPr sz="1100">
                <a:solidFill>
                  <a:schemeClr val="bg1">
                    <a:lumMod val="65000"/>
                  </a:schemeClr>
                </a:solidFill>
              </a:defRPr>
            </a:lvl3pPr>
            <a:lvl4pPr>
              <a:defRPr sz="1050">
                <a:solidFill>
                  <a:schemeClr val="bg1">
                    <a:lumMod val="65000"/>
                  </a:schemeClr>
                </a:solidFill>
              </a:defRPr>
            </a:lvl4pPr>
            <a:lvl5pPr>
              <a:defRPr sz="1050">
                <a:solidFill>
                  <a:schemeClr val="bg1">
                    <a:lumMod val="65000"/>
                  </a:schemeClr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JM" dirty="0"/>
          </a:p>
        </p:txBody>
      </p:sp>
      <p:sp>
        <p:nvSpPr>
          <p:cNvPr id="10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85A5C64-C3D6-44B9-BFD7-25AC578536C0}" type="datetime1">
              <a:rPr lang="en-JM" smtClean="0"/>
              <a:pPr>
                <a:defRPr/>
              </a:pPr>
              <a:t>15/03/2015</a:t>
            </a:fld>
            <a:endParaRPr lang="en-JM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2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2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D3D11A3-5624-4594-ADD1-DC8E977AD419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Servi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500">
                <a:solidFill>
                  <a:srgbClr val="424C53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JM" dirty="0"/>
          </a:p>
        </p:txBody>
      </p:sp>
      <p:sp>
        <p:nvSpPr>
          <p:cNvPr id="8" name="Picture Placeholder 24"/>
          <p:cNvSpPr>
            <a:spLocks noGrp="1"/>
          </p:cNvSpPr>
          <p:nvPr>
            <p:ph type="pic" sz="quarter" idx="14"/>
          </p:nvPr>
        </p:nvSpPr>
        <p:spPr>
          <a:xfrm>
            <a:off x="457200" y="1352550"/>
            <a:ext cx="2671762" cy="3006727"/>
          </a:xfrm>
        </p:spPr>
        <p:txBody>
          <a:bodyPr rtlCol="0">
            <a:normAutofit/>
          </a:bodyPr>
          <a:lstStyle>
            <a:lvl1pPr marL="0" indent="0">
              <a:buFontTx/>
              <a:buNone/>
              <a:defRPr sz="1200">
                <a:solidFill>
                  <a:srgbClr val="17375E"/>
                </a:solidFill>
              </a:defRPr>
            </a:lvl1pPr>
          </a:lstStyle>
          <a:p>
            <a:pPr lvl="0"/>
            <a:endParaRPr lang="en-JM" noProof="0"/>
          </a:p>
        </p:txBody>
      </p:sp>
      <p:sp>
        <p:nvSpPr>
          <p:cNvPr id="9" name="Text Placeholder 26"/>
          <p:cNvSpPr>
            <a:spLocks noGrp="1"/>
          </p:cNvSpPr>
          <p:nvPr>
            <p:ph type="body" sz="quarter" idx="15"/>
          </p:nvPr>
        </p:nvSpPr>
        <p:spPr>
          <a:xfrm>
            <a:off x="3733801" y="1817689"/>
            <a:ext cx="2127250" cy="830262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JM" dirty="0"/>
          </a:p>
        </p:txBody>
      </p:sp>
      <p:sp>
        <p:nvSpPr>
          <p:cNvPr id="10" name="Text Placeholder 26"/>
          <p:cNvSpPr>
            <a:spLocks noGrp="1"/>
          </p:cNvSpPr>
          <p:nvPr>
            <p:ph type="body" sz="quarter" idx="16"/>
          </p:nvPr>
        </p:nvSpPr>
        <p:spPr>
          <a:xfrm>
            <a:off x="6407150" y="1809751"/>
            <a:ext cx="2127250" cy="830262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JM" dirty="0"/>
          </a:p>
        </p:txBody>
      </p:sp>
      <p:sp>
        <p:nvSpPr>
          <p:cNvPr id="11" name="Text Placeholder 26"/>
          <p:cNvSpPr>
            <a:spLocks noGrp="1"/>
          </p:cNvSpPr>
          <p:nvPr>
            <p:ph type="body" sz="quarter" idx="17"/>
          </p:nvPr>
        </p:nvSpPr>
        <p:spPr>
          <a:xfrm>
            <a:off x="3736976" y="3405329"/>
            <a:ext cx="2127250" cy="830262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JM" dirty="0"/>
          </a:p>
        </p:txBody>
      </p:sp>
      <p:sp>
        <p:nvSpPr>
          <p:cNvPr id="12" name="Text Placeholder 26"/>
          <p:cNvSpPr>
            <a:spLocks noGrp="1"/>
          </p:cNvSpPr>
          <p:nvPr>
            <p:ph type="body" sz="quarter" idx="18"/>
          </p:nvPr>
        </p:nvSpPr>
        <p:spPr>
          <a:xfrm>
            <a:off x="6410325" y="3397391"/>
            <a:ext cx="2127250" cy="830262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JM" dirty="0"/>
          </a:p>
        </p:txBody>
      </p:sp>
      <p:sp>
        <p:nvSpPr>
          <p:cNvPr id="13" name="Text Placeholder 32"/>
          <p:cNvSpPr>
            <a:spLocks noGrp="1"/>
          </p:cNvSpPr>
          <p:nvPr>
            <p:ph type="body" sz="quarter" idx="19"/>
          </p:nvPr>
        </p:nvSpPr>
        <p:spPr>
          <a:xfrm>
            <a:off x="4114801" y="1517509"/>
            <a:ext cx="1600201" cy="30811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100" b="0">
                <a:solidFill>
                  <a:srgbClr val="424C53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JM" dirty="0"/>
          </a:p>
        </p:txBody>
      </p:sp>
      <p:sp>
        <p:nvSpPr>
          <p:cNvPr id="14" name="Text Placeholder 32"/>
          <p:cNvSpPr>
            <a:spLocks noGrp="1"/>
          </p:cNvSpPr>
          <p:nvPr>
            <p:ph type="body" sz="quarter" idx="20"/>
          </p:nvPr>
        </p:nvSpPr>
        <p:spPr>
          <a:xfrm>
            <a:off x="6781800" y="1517509"/>
            <a:ext cx="1600201" cy="30811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100" b="0">
                <a:solidFill>
                  <a:srgbClr val="424C53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JM" dirty="0"/>
          </a:p>
        </p:txBody>
      </p:sp>
      <p:sp>
        <p:nvSpPr>
          <p:cNvPr id="15" name="Text Placeholder 32"/>
          <p:cNvSpPr>
            <a:spLocks noGrp="1"/>
          </p:cNvSpPr>
          <p:nvPr>
            <p:ph type="body" sz="quarter" idx="21"/>
          </p:nvPr>
        </p:nvSpPr>
        <p:spPr>
          <a:xfrm>
            <a:off x="4114801" y="3101835"/>
            <a:ext cx="1600201" cy="30811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100" b="0">
                <a:solidFill>
                  <a:srgbClr val="424C53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JM" dirty="0"/>
          </a:p>
        </p:txBody>
      </p:sp>
      <p:sp>
        <p:nvSpPr>
          <p:cNvPr id="16" name="Text Placeholder 32"/>
          <p:cNvSpPr>
            <a:spLocks noGrp="1"/>
          </p:cNvSpPr>
          <p:nvPr>
            <p:ph type="body" sz="quarter" idx="22"/>
          </p:nvPr>
        </p:nvSpPr>
        <p:spPr>
          <a:xfrm>
            <a:off x="6781800" y="3101835"/>
            <a:ext cx="1600201" cy="30811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100" b="0">
                <a:solidFill>
                  <a:srgbClr val="424C53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JM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7" name="Date Placeholder 3"/>
          <p:cNvSpPr>
            <a:spLocks noGrp="1"/>
          </p:cNvSpPr>
          <p:nvPr>
            <p:ph type="dt" sz="half" idx="2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6E72DD8-713D-4ED9-8769-892AC6A62B7F}" type="datetime1">
              <a:rPr lang="en-JM" smtClean="0"/>
              <a:pPr>
                <a:defRPr/>
              </a:pPr>
              <a:t>15/03/2015</a:t>
            </a:fld>
            <a:endParaRPr lang="en-JM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2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2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8AE8852-2939-49E5-BAAC-CECCA416A4CA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JM" dirty="0"/>
          </a:p>
        </p:txBody>
      </p:sp>
      <p:sp>
        <p:nvSpPr>
          <p:cNvPr id="6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5ADF518-F359-45E4-A765-B6D9622E65C8}" type="datetime1">
              <a:rPr lang="en-JM" smtClean="0"/>
              <a:pPr>
                <a:defRPr/>
              </a:pPr>
              <a:t>15/03/2015</a:t>
            </a:fld>
            <a:endParaRPr lang="en-JM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2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2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66DF65-3998-4CFB-80DF-F42FAD188E8D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PAD mockup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8" descr="ipad-3.pn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19401" y="1504950"/>
            <a:ext cx="3330574" cy="2611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JM" dirty="0"/>
          </a:p>
        </p:txBody>
      </p:sp>
      <p:sp>
        <p:nvSpPr>
          <p:cNvPr id="6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8" name="Picture Placeholder 20"/>
          <p:cNvSpPr>
            <a:spLocks noGrp="1"/>
          </p:cNvSpPr>
          <p:nvPr>
            <p:ph type="pic" sz="quarter" idx="24"/>
          </p:nvPr>
        </p:nvSpPr>
        <p:spPr>
          <a:xfrm>
            <a:off x="3200401" y="1847088"/>
            <a:ext cx="2590800" cy="1947672"/>
          </a:xfrm>
        </p:spPr>
        <p:txBody>
          <a:bodyPr rtlCol="0">
            <a:normAutofit/>
          </a:bodyPr>
          <a:lstStyle/>
          <a:p>
            <a:pPr lvl="0"/>
            <a:endParaRPr lang="en-JM" noProof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25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8D7862A2-E6D9-4FDF-A729-13EE12784175}" type="datetime1">
              <a:rPr lang="en-JM" smtClean="0"/>
              <a:pPr>
                <a:defRPr/>
              </a:pPr>
              <a:t>15/03/2015</a:t>
            </a:fld>
            <a:endParaRPr lang="en-JM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2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10" name="Slide Number Placeholder 4"/>
          <p:cNvSpPr>
            <a:spLocks noGrp="1"/>
          </p:cNvSpPr>
          <p:nvPr>
            <p:ph type="sldNum" sz="quarter" idx="27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AC5D4302-4548-41AE-B92B-56CD0636DAD0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PAD mockup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8" descr="ipad-3.pn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05399" y="1200150"/>
            <a:ext cx="2611438" cy="3330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JM"/>
          </a:p>
        </p:txBody>
      </p:sp>
      <p:sp>
        <p:nvSpPr>
          <p:cNvPr id="6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21" name="Picture Placeholder 20"/>
          <p:cNvSpPr>
            <a:spLocks noGrp="1"/>
          </p:cNvSpPr>
          <p:nvPr>
            <p:ph type="pic" sz="quarter" idx="24"/>
          </p:nvPr>
        </p:nvSpPr>
        <p:spPr>
          <a:xfrm>
            <a:off x="5431537" y="1554480"/>
            <a:ext cx="1956816" cy="2578608"/>
          </a:xfrm>
        </p:spPr>
        <p:txBody>
          <a:bodyPr rtlCol="0">
            <a:normAutofit/>
          </a:bodyPr>
          <a:lstStyle/>
          <a:p>
            <a:pPr lvl="0"/>
            <a:endParaRPr lang="en-JM" noProof="0"/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25"/>
          </p:nvPr>
        </p:nvSpPr>
        <p:spPr>
          <a:xfrm>
            <a:off x="762001" y="2038350"/>
            <a:ext cx="3429001" cy="9906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2pPr>
            <a:lvl3pPr marL="91440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3pPr>
            <a:lvl4pPr marL="137160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4pPr>
            <a:lvl5pPr marL="182880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5pPr>
          </a:lstStyle>
          <a:p>
            <a:pPr lvl="0"/>
            <a:endParaRPr lang="en-JM" dirty="0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26"/>
          </p:nvPr>
        </p:nvSpPr>
        <p:spPr>
          <a:xfrm>
            <a:off x="762001" y="1809750"/>
            <a:ext cx="2286000" cy="3048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100">
                <a:solidFill>
                  <a:srgbClr val="424C53"/>
                </a:solidFill>
              </a:defRPr>
            </a:lvl1pPr>
            <a:lvl2pPr marL="457200" indent="0">
              <a:buFontTx/>
              <a:buNone/>
              <a:defRPr sz="1100"/>
            </a:lvl2pPr>
            <a:lvl3pPr marL="914400" indent="0">
              <a:buFontTx/>
              <a:buNone/>
              <a:defRPr sz="1100"/>
            </a:lvl3pPr>
            <a:lvl4pPr marL="1371600" indent="0">
              <a:buFontTx/>
              <a:buNone/>
              <a:defRPr sz="1100"/>
            </a:lvl4pPr>
            <a:lvl5pPr marL="1828800" indent="0">
              <a:buFontTx/>
              <a:buNone/>
              <a:defRPr sz="1100"/>
            </a:lvl5pPr>
          </a:lstStyle>
          <a:p>
            <a:pPr lvl="0"/>
            <a:endParaRPr lang="en-JM" dirty="0"/>
          </a:p>
        </p:txBody>
      </p:sp>
      <p:sp>
        <p:nvSpPr>
          <p:cNvPr id="29" name="Text Placeholder 28"/>
          <p:cNvSpPr>
            <a:spLocks noGrp="1"/>
          </p:cNvSpPr>
          <p:nvPr>
            <p:ph type="body" sz="quarter" idx="27"/>
          </p:nvPr>
        </p:nvSpPr>
        <p:spPr>
          <a:xfrm>
            <a:off x="1143001" y="3114675"/>
            <a:ext cx="1219200" cy="3048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05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endParaRPr lang="en-JM" dirty="0"/>
          </a:p>
        </p:txBody>
      </p:sp>
      <p:sp>
        <p:nvSpPr>
          <p:cNvPr id="30" name="Text Placeholder 28"/>
          <p:cNvSpPr>
            <a:spLocks noGrp="1"/>
          </p:cNvSpPr>
          <p:nvPr>
            <p:ph type="body" sz="quarter" idx="28"/>
          </p:nvPr>
        </p:nvSpPr>
        <p:spPr>
          <a:xfrm>
            <a:off x="2819399" y="3114750"/>
            <a:ext cx="1447801" cy="3048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05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endParaRPr lang="en-JM" dirty="0"/>
          </a:p>
        </p:txBody>
      </p:sp>
      <p:sp>
        <p:nvSpPr>
          <p:cNvPr id="31" name="Text Placeholder 28"/>
          <p:cNvSpPr>
            <a:spLocks noGrp="1"/>
          </p:cNvSpPr>
          <p:nvPr>
            <p:ph type="body" sz="quarter" idx="29"/>
          </p:nvPr>
        </p:nvSpPr>
        <p:spPr>
          <a:xfrm>
            <a:off x="1143001" y="3638475"/>
            <a:ext cx="1219200" cy="3048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05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endParaRPr lang="en-JM" dirty="0"/>
          </a:p>
        </p:txBody>
      </p:sp>
      <p:sp>
        <p:nvSpPr>
          <p:cNvPr id="32" name="Text Placeholder 28"/>
          <p:cNvSpPr>
            <a:spLocks noGrp="1"/>
          </p:cNvSpPr>
          <p:nvPr>
            <p:ph type="body" sz="quarter" idx="30"/>
          </p:nvPr>
        </p:nvSpPr>
        <p:spPr>
          <a:xfrm>
            <a:off x="2819399" y="3638550"/>
            <a:ext cx="1447801" cy="3048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05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2" name="Date Placeholder 2"/>
          <p:cNvSpPr>
            <a:spLocks noGrp="1"/>
          </p:cNvSpPr>
          <p:nvPr>
            <p:ph type="dt" sz="half" idx="3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52BAFC7A-E6E3-4F19-A144-19FF0E6E825B}" type="datetime1">
              <a:rPr lang="en-JM" smtClean="0"/>
              <a:pPr>
                <a:defRPr/>
              </a:pPr>
              <a:t>15/03/2015</a:t>
            </a:fld>
            <a:endParaRPr lang="en-JM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3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14" name="Slide Number Placeholder 4"/>
          <p:cNvSpPr>
            <a:spLocks noGrp="1"/>
          </p:cNvSpPr>
          <p:nvPr>
            <p:ph type="sldNum" sz="quarter" idx="33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24C7113F-06B2-469A-BFAD-ACC77A43AF47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Phone mockup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8" descr="iphone-3.pn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952999" y="1123951"/>
            <a:ext cx="1543051" cy="312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10" descr="iphone-3.pn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629399" y="1123951"/>
            <a:ext cx="1543051" cy="312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JM"/>
          </a:p>
        </p:txBody>
      </p:sp>
      <p:sp>
        <p:nvSpPr>
          <p:cNvPr id="6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24"/>
          </p:nvPr>
        </p:nvSpPr>
        <p:spPr>
          <a:xfrm>
            <a:off x="1828800" y="2952750"/>
            <a:ext cx="2362201" cy="38417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05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FontTx/>
              <a:buNone/>
              <a:defRPr sz="1050">
                <a:solidFill>
                  <a:schemeClr val="bg1">
                    <a:lumMod val="65000"/>
                  </a:schemeClr>
                </a:solidFill>
              </a:defRPr>
            </a:lvl2pPr>
            <a:lvl3pPr marL="914400" indent="0">
              <a:buFontTx/>
              <a:buNone/>
              <a:defRPr sz="1050">
                <a:solidFill>
                  <a:schemeClr val="bg1">
                    <a:lumMod val="65000"/>
                  </a:schemeClr>
                </a:solidFill>
              </a:defRPr>
            </a:lvl3pPr>
            <a:lvl4pPr marL="1371600" indent="0">
              <a:buFontTx/>
              <a:buNone/>
              <a:defRPr sz="1050">
                <a:solidFill>
                  <a:schemeClr val="bg1">
                    <a:lumMod val="65000"/>
                  </a:schemeClr>
                </a:solidFill>
              </a:defRPr>
            </a:lvl4pPr>
            <a:lvl5pPr marL="1828800" indent="0">
              <a:buFontTx/>
              <a:buNone/>
              <a:defRPr sz="1050">
                <a:solidFill>
                  <a:schemeClr val="bg1">
                    <a:lumMod val="65000"/>
                  </a:schemeClr>
                </a:solidFill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25"/>
          </p:nvPr>
        </p:nvSpPr>
        <p:spPr>
          <a:xfrm>
            <a:off x="1828801" y="3486150"/>
            <a:ext cx="2590800" cy="46513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05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  <a:lvl2pPr marL="457200" indent="0">
              <a:buFontTx/>
              <a:buNone/>
              <a:defRPr sz="1050">
                <a:solidFill>
                  <a:schemeClr val="bg1">
                    <a:lumMod val="65000"/>
                  </a:schemeClr>
                </a:solidFill>
                <a:latin typeface="+mj-lt"/>
              </a:defRPr>
            </a:lvl2pPr>
            <a:lvl3pPr marL="914400" indent="0">
              <a:buFontTx/>
              <a:buNone/>
              <a:defRPr sz="1050">
                <a:solidFill>
                  <a:schemeClr val="bg1">
                    <a:lumMod val="65000"/>
                  </a:schemeClr>
                </a:solidFill>
                <a:latin typeface="+mj-lt"/>
              </a:defRPr>
            </a:lvl3pPr>
            <a:lvl4pPr marL="1371600" indent="0">
              <a:buFontTx/>
              <a:buNone/>
              <a:defRPr sz="1050">
                <a:solidFill>
                  <a:schemeClr val="bg1">
                    <a:lumMod val="65000"/>
                  </a:schemeClr>
                </a:solidFill>
                <a:latin typeface="+mj-lt"/>
              </a:defRPr>
            </a:lvl4pPr>
            <a:lvl5pPr marL="1828800" indent="0">
              <a:buFontTx/>
              <a:buNone/>
              <a:defRPr sz="1050">
                <a:solidFill>
                  <a:schemeClr val="bg1">
                    <a:lumMod val="65000"/>
                  </a:schemeClr>
                </a:solidFill>
                <a:latin typeface="+mj-lt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26"/>
          </p:nvPr>
        </p:nvSpPr>
        <p:spPr>
          <a:xfrm>
            <a:off x="1143000" y="1835150"/>
            <a:ext cx="3429001" cy="10414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05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  <a:lvl2pPr marL="457200" indent="0">
              <a:buFontTx/>
              <a:buNone/>
              <a:defRPr sz="1050">
                <a:solidFill>
                  <a:schemeClr val="bg1">
                    <a:lumMod val="65000"/>
                  </a:schemeClr>
                </a:solidFill>
                <a:latin typeface="+mj-lt"/>
              </a:defRPr>
            </a:lvl2pPr>
            <a:lvl3pPr marL="914400" indent="0">
              <a:buFontTx/>
              <a:buNone/>
              <a:defRPr sz="1050">
                <a:solidFill>
                  <a:schemeClr val="bg1">
                    <a:lumMod val="65000"/>
                  </a:schemeClr>
                </a:solidFill>
                <a:latin typeface="+mj-lt"/>
              </a:defRPr>
            </a:lvl3pPr>
            <a:lvl4pPr marL="1371600" indent="0">
              <a:buFontTx/>
              <a:buNone/>
              <a:defRPr sz="1050">
                <a:solidFill>
                  <a:schemeClr val="bg1">
                    <a:lumMod val="65000"/>
                  </a:schemeClr>
                </a:solidFill>
                <a:latin typeface="+mj-lt"/>
              </a:defRPr>
            </a:lvl4pPr>
            <a:lvl5pPr marL="1828800" indent="0">
              <a:buFontTx/>
              <a:buNone/>
              <a:defRPr sz="1050">
                <a:solidFill>
                  <a:schemeClr val="bg1">
                    <a:lumMod val="65000"/>
                  </a:schemeClr>
                </a:solidFill>
                <a:latin typeface="+mj-lt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27"/>
          </p:nvPr>
        </p:nvSpPr>
        <p:spPr>
          <a:xfrm>
            <a:off x="1142999" y="1581150"/>
            <a:ext cx="2362201" cy="35718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100">
                <a:solidFill>
                  <a:srgbClr val="424C53"/>
                </a:solidFill>
              </a:defRPr>
            </a:lvl1pPr>
            <a:lvl2pPr marL="457200" indent="0">
              <a:buFontTx/>
              <a:buNone/>
              <a:defRPr sz="1100">
                <a:solidFill>
                  <a:srgbClr val="424C53"/>
                </a:solidFill>
              </a:defRPr>
            </a:lvl2pPr>
            <a:lvl3pPr marL="914400" indent="0">
              <a:buFontTx/>
              <a:buNone/>
              <a:defRPr sz="1100">
                <a:solidFill>
                  <a:srgbClr val="424C53"/>
                </a:solidFill>
              </a:defRPr>
            </a:lvl3pPr>
            <a:lvl4pPr marL="1371600" indent="0">
              <a:buFontTx/>
              <a:buNone/>
              <a:defRPr sz="1100">
                <a:solidFill>
                  <a:srgbClr val="424C53"/>
                </a:solidFill>
              </a:defRPr>
            </a:lvl4pPr>
            <a:lvl5pPr marL="1828800" indent="0">
              <a:buFontTx/>
              <a:buNone/>
              <a:defRPr sz="1100">
                <a:solidFill>
                  <a:srgbClr val="424C53"/>
                </a:solidFill>
              </a:defRPr>
            </a:lvl5pPr>
          </a:lstStyle>
          <a:p>
            <a:pPr lvl="0"/>
            <a:endParaRPr lang="en-JM" dirty="0"/>
          </a:p>
        </p:txBody>
      </p:sp>
      <p:sp>
        <p:nvSpPr>
          <p:cNvPr id="22" name="Picture Placeholder 21"/>
          <p:cNvSpPr>
            <a:spLocks noGrp="1"/>
          </p:cNvSpPr>
          <p:nvPr>
            <p:ph type="pic" sz="quarter" idx="28"/>
          </p:nvPr>
        </p:nvSpPr>
        <p:spPr>
          <a:xfrm>
            <a:off x="5102352" y="1600200"/>
            <a:ext cx="1219200" cy="2157984"/>
          </a:xfrm>
        </p:spPr>
        <p:txBody>
          <a:bodyPr rtlCol="0">
            <a:normAutofit/>
          </a:bodyPr>
          <a:lstStyle/>
          <a:p>
            <a:pPr lvl="0"/>
            <a:endParaRPr lang="en-JM" noProof="0"/>
          </a:p>
        </p:txBody>
      </p:sp>
      <p:sp>
        <p:nvSpPr>
          <p:cNvPr id="23" name="Picture Placeholder 21"/>
          <p:cNvSpPr>
            <a:spLocks noGrp="1"/>
          </p:cNvSpPr>
          <p:nvPr>
            <p:ph type="pic" sz="quarter" idx="29"/>
          </p:nvPr>
        </p:nvSpPr>
        <p:spPr>
          <a:xfrm>
            <a:off x="6791518" y="1607058"/>
            <a:ext cx="1219200" cy="2157984"/>
          </a:xfrm>
        </p:spPr>
        <p:txBody>
          <a:bodyPr rtlCol="0">
            <a:normAutofit/>
          </a:bodyPr>
          <a:lstStyle/>
          <a:p>
            <a:pPr lvl="0"/>
            <a:endParaRPr lang="en-JM" noProof="0"/>
          </a:p>
        </p:txBody>
      </p:sp>
      <p:sp>
        <p:nvSpPr>
          <p:cNvPr id="12" name="Date Placeholder 2"/>
          <p:cNvSpPr>
            <a:spLocks noGrp="1"/>
          </p:cNvSpPr>
          <p:nvPr>
            <p:ph type="dt" sz="half" idx="3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5E9EB39D-CE09-444E-B4E5-487EE3746E79}" type="datetime1">
              <a:rPr lang="en-JM" smtClean="0"/>
              <a:pPr>
                <a:defRPr/>
              </a:pPr>
              <a:t>15/03/2015</a:t>
            </a:fld>
            <a:endParaRPr lang="en-JM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1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4E96BA0B-3317-4AB5-BA2F-6FBA70FA1503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JM" dirty="0"/>
          </a:p>
        </p:txBody>
      </p:sp>
      <p:sp>
        <p:nvSpPr>
          <p:cNvPr id="6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24"/>
          </p:nvPr>
        </p:nvSpPr>
        <p:spPr>
          <a:xfrm>
            <a:off x="5334000" y="2244725"/>
            <a:ext cx="2971801" cy="177482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2pPr>
            <a:lvl3pPr marL="91440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3pPr>
            <a:lvl4pPr marL="137160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4pPr>
            <a:lvl5pPr marL="182880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25"/>
          </p:nvPr>
        </p:nvSpPr>
        <p:spPr>
          <a:xfrm>
            <a:off x="5334000" y="1962150"/>
            <a:ext cx="2971801" cy="32702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50" b="1">
                <a:solidFill>
                  <a:srgbClr val="424C53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2pPr>
            <a:lvl3pPr marL="91440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3pPr>
            <a:lvl4pPr marL="137160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4pPr>
            <a:lvl5pPr marL="182880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5pPr>
          </a:lstStyle>
          <a:p>
            <a:pPr lvl="0"/>
            <a:endParaRPr lang="en-JM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A542EF-3214-4A1B-9310-FA8C1C0572F7}" type="datetime1">
              <a:rPr lang="en-JM" smtClean="0"/>
              <a:pPr>
                <a:defRPr/>
              </a:pPr>
              <a:t>15/03/2015</a:t>
            </a:fld>
            <a:endParaRPr lang="en-JM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2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2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24CA54F-83E2-447E-AFCB-868988FE5529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c mockup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8" descr="iMac-Flat-Mockup.pn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67000" y="1352550"/>
            <a:ext cx="4038601" cy="3268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424C53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JM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9" name="Picture Placeholder 9"/>
          <p:cNvSpPr>
            <a:spLocks noGrp="1"/>
          </p:cNvSpPr>
          <p:nvPr>
            <p:ph type="pic" sz="quarter" idx="24"/>
          </p:nvPr>
        </p:nvSpPr>
        <p:spPr>
          <a:xfrm>
            <a:off x="2895600" y="1581150"/>
            <a:ext cx="3581401" cy="2057400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25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F3C7CF9C-6C03-4832-8198-4A65484E661A}" type="datetime1">
              <a:rPr lang="en-JM" smtClean="0"/>
              <a:pPr>
                <a:defRPr/>
              </a:pPr>
              <a:t>15/03/2015</a:t>
            </a:fld>
            <a:endParaRPr lang="en-JM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2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27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7FE71802-999A-4EB0-A743-BE19C050A345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Image and Ipad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24"/>
          </p:nvPr>
        </p:nvSpPr>
        <p:spPr>
          <a:xfrm>
            <a:off x="0" y="0"/>
            <a:ext cx="9144000" cy="5143500"/>
          </a:xfrm>
        </p:spPr>
        <p:txBody>
          <a:bodyPr rtlCol="0">
            <a:normAutofit/>
          </a:bodyPr>
          <a:lstStyle/>
          <a:p>
            <a:pPr lvl="0"/>
            <a:endParaRPr lang="en-JM" noProof="0"/>
          </a:p>
        </p:txBody>
      </p:sp>
      <p:sp>
        <p:nvSpPr>
          <p:cNvPr id="10" name="Picture Placeholder 20"/>
          <p:cNvSpPr>
            <a:spLocks noGrp="1"/>
          </p:cNvSpPr>
          <p:nvPr>
            <p:ph type="pic" sz="quarter" idx="25"/>
          </p:nvPr>
        </p:nvSpPr>
        <p:spPr>
          <a:xfrm>
            <a:off x="5334001" y="1581150"/>
            <a:ext cx="2819401" cy="2137410"/>
          </a:xfrm>
        </p:spPr>
        <p:txBody>
          <a:bodyPr rtlCol="0">
            <a:normAutofit/>
          </a:bodyPr>
          <a:lstStyle/>
          <a:p>
            <a:pPr lvl="0"/>
            <a:endParaRPr lang="en-JM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96FEA1-B7B2-441B-9989-3AD8E231480D}" type="datetime1">
              <a:rPr lang="en-JM" smtClean="0"/>
              <a:pPr>
                <a:defRPr/>
              </a:pPr>
              <a:t>15/03/2015</a:t>
            </a:fld>
            <a:endParaRPr lang="en-JM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2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2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F651F2-0A88-4FE4-A736-AD4756AD8F63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424C53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JM"/>
          </a:p>
        </p:txBody>
      </p:sp>
      <p:sp>
        <p:nvSpPr>
          <p:cNvPr id="7" name="Content Placeholder 13"/>
          <p:cNvSpPr>
            <a:spLocks noGrp="1"/>
          </p:cNvSpPr>
          <p:nvPr>
            <p:ph sz="quarter" idx="13"/>
          </p:nvPr>
        </p:nvSpPr>
        <p:spPr>
          <a:xfrm>
            <a:off x="609600" y="2057400"/>
            <a:ext cx="2362201" cy="2266950"/>
          </a:xfrm>
        </p:spPr>
        <p:txBody>
          <a:bodyPr>
            <a:normAutofit/>
          </a:bodyPr>
          <a:lstStyle>
            <a:lvl1pPr algn="l">
              <a:buNone/>
              <a:defRPr sz="100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8" name="Content Placeholder 38"/>
          <p:cNvSpPr>
            <a:spLocks noGrp="1"/>
          </p:cNvSpPr>
          <p:nvPr>
            <p:ph sz="quarter" idx="39"/>
          </p:nvPr>
        </p:nvSpPr>
        <p:spPr>
          <a:xfrm>
            <a:off x="1139952" y="1581150"/>
            <a:ext cx="1984249" cy="347472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>
            <a:lvl1pPr algn="l">
              <a:buNone/>
              <a:defRPr sz="1100" b="0">
                <a:solidFill>
                  <a:srgbClr val="FF0000"/>
                </a:solidFill>
                <a:latin typeface="+mj-lt"/>
                <a:ea typeface="Open Sans Extrabold" pitchFamily="34" charset="0"/>
                <a:cs typeface="Franklin Gothic Demi Con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9" name="Content Placeholder 13"/>
          <p:cNvSpPr>
            <a:spLocks noGrp="1"/>
          </p:cNvSpPr>
          <p:nvPr>
            <p:ph sz="quarter" idx="42"/>
          </p:nvPr>
        </p:nvSpPr>
        <p:spPr>
          <a:xfrm>
            <a:off x="3428999" y="2057400"/>
            <a:ext cx="2362201" cy="2266950"/>
          </a:xfrm>
        </p:spPr>
        <p:txBody>
          <a:bodyPr>
            <a:normAutofit/>
          </a:bodyPr>
          <a:lstStyle>
            <a:lvl1pPr algn="l">
              <a:buNone/>
              <a:defRPr sz="100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0" name="Content Placeholder 13"/>
          <p:cNvSpPr>
            <a:spLocks noGrp="1"/>
          </p:cNvSpPr>
          <p:nvPr>
            <p:ph sz="quarter" idx="43"/>
          </p:nvPr>
        </p:nvSpPr>
        <p:spPr>
          <a:xfrm>
            <a:off x="6324599" y="2057400"/>
            <a:ext cx="2362201" cy="2266950"/>
          </a:xfrm>
        </p:spPr>
        <p:txBody>
          <a:bodyPr>
            <a:normAutofit/>
          </a:bodyPr>
          <a:lstStyle>
            <a:lvl1pPr algn="l">
              <a:buNone/>
              <a:defRPr sz="100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1" name="Content Placeholder 38"/>
          <p:cNvSpPr>
            <a:spLocks noGrp="1"/>
          </p:cNvSpPr>
          <p:nvPr>
            <p:ph sz="quarter" idx="60"/>
          </p:nvPr>
        </p:nvSpPr>
        <p:spPr>
          <a:xfrm>
            <a:off x="3886199" y="1581150"/>
            <a:ext cx="1984249" cy="347472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>
            <a:lvl1pPr algn="l">
              <a:buNone/>
              <a:defRPr sz="1100" b="0">
                <a:solidFill>
                  <a:srgbClr val="FF0000"/>
                </a:solidFill>
                <a:latin typeface="+mj-lt"/>
                <a:ea typeface="Open Sans Extrabold" pitchFamily="34" charset="0"/>
                <a:cs typeface="Franklin Gothic Demi Con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2" name="Content Placeholder 38"/>
          <p:cNvSpPr>
            <a:spLocks noGrp="1"/>
          </p:cNvSpPr>
          <p:nvPr>
            <p:ph sz="quarter" idx="61"/>
          </p:nvPr>
        </p:nvSpPr>
        <p:spPr>
          <a:xfrm>
            <a:off x="6781799" y="1581150"/>
            <a:ext cx="1984249" cy="347472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>
            <a:lvl1pPr algn="l">
              <a:buNone/>
              <a:defRPr sz="1100" b="0">
                <a:solidFill>
                  <a:srgbClr val="FF0000"/>
                </a:solidFill>
                <a:latin typeface="+mj-lt"/>
                <a:ea typeface="Open Sans Extrabold" pitchFamily="34" charset="0"/>
                <a:cs typeface="Franklin Gothic Demi Con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3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6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A8E974-11CE-4339-B4F3-08EA343AF92B}" type="datetime1">
              <a:rPr lang="en-JM" smtClean="0"/>
              <a:pPr>
                <a:defRPr/>
              </a:pPr>
              <a:t>15/03/2015</a:t>
            </a:fld>
            <a:endParaRPr lang="en-JM"/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6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6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9B94484-649A-4511-A753-B6AD1F94CF03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ing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JM"/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47"/>
          </p:nvPr>
        </p:nvSpPr>
        <p:spPr>
          <a:xfrm>
            <a:off x="989964" y="1558925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bg1">
                    <a:lumMod val="65000"/>
                  </a:schemeClr>
                </a:solidFill>
                <a:latin typeface="+mj-lt"/>
                <a:ea typeface="Open Sans Extrabold" pitchFamily="34" charset="0"/>
                <a:cs typeface="Open Sans Extrabol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48"/>
          </p:nvPr>
        </p:nvSpPr>
        <p:spPr>
          <a:xfrm>
            <a:off x="990283" y="2092326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bg1">
                    <a:lumMod val="65000"/>
                  </a:schemeClr>
                </a:solidFill>
                <a:latin typeface="+mj-lt"/>
                <a:ea typeface="Open Sans Extrabold" pitchFamily="34" charset="0"/>
                <a:cs typeface="Open Sans Extrabol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9" name="Text Placeholder 13"/>
          <p:cNvSpPr>
            <a:spLocks noGrp="1"/>
          </p:cNvSpPr>
          <p:nvPr>
            <p:ph type="body" sz="quarter" idx="49"/>
          </p:nvPr>
        </p:nvSpPr>
        <p:spPr>
          <a:xfrm>
            <a:off x="990601" y="2701925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bg1">
                    <a:lumMod val="65000"/>
                  </a:schemeClr>
                </a:solidFill>
                <a:latin typeface="+mj-lt"/>
                <a:ea typeface="Open Sans Extrabold" pitchFamily="34" charset="0"/>
                <a:cs typeface="Open Sans Extrabol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50"/>
          </p:nvPr>
        </p:nvSpPr>
        <p:spPr>
          <a:xfrm>
            <a:off x="990601" y="3235326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bg1">
                    <a:lumMod val="65000"/>
                  </a:schemeClr>
                </a:solidFill>
                <a:latin typeface="+mj-lt"/>
                <a:ea typeface="Open Sans Extrabold" pitchFamily="34" charset="0"/>
                <a:cs typeface="Open Sans Extrabol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51"/>
          </p:nvPr>
        </p:nvSpPr>
        <p:spPr>
          <a:xfrm>
            <a:off x="990601" y="3768726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bg1">
                    <a:lumMod val="65000"/>
                  </a:schemeClr>
                </a:solidFill>
                <a:latin typeface="+mj-lt"/>
                <a:ea typeface="Open Sans Extrabold" pitchFamily="34" charset="0"/>
                <a:cs typeface="Open Sans Extrabol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2" name="Content Placeholder 6"/>
          <p:cNvSpPr>
            <a:spLocks noGrp="1"/>
          </p:cNvSpPr>
          <p:nvPr>
            <p:ph sz="quarter" idx="55"/>
          </p:nvPr>
        </p:nvSpPr>
        <p:spPr>
          <a:xfrm>
            <a:off x="533399" y="1504950"/>
            <a:ext cx="411481" cy="411480"/>
          </a:xfrm>
          <a:prstGeom prst="ellipse">
            <a:avLst/>
          </a:prstGeom>
          <a:solidFill>
            <a:srgbClr val="ED3645"/>
          </a:solid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60"/>
          </p:nvPr>
        </p:nvSpPr>
        <p:spPr>
          <a:xfrm>
            <a:off x="5181282" y="1558925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bg1">
                    <a:lumMod val="65000"/>
                  </a:schemeClr>
                </a:solidFill>
                <a:latin typeface="+mj-lt"/>
                <a:ea typeface="Open Sans Extrabold" pitchFamily="34" charset="0"/>
                <a:cs typeface="Open Sans Extrabol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8" name="Text Placeholder 13"/>
          <p:cNvSpPr>
            <a:spLocks noGrp="1"/>
          </p:cNvSpPr>
          <p:nvPr>
            <p:ph type="body" sz="quarter" idx="61"/>
          </p:nvPr>
        </p:nvSpPr>
        <p:spPr>
          <a:xfrm>
            <a:off x="5181600" y="2092326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bg1">
                    <a:lumMod val="65000"/>
                  </a:schemeClr>
                </a:solidFill>
                <a:latin typeface="+mj-lt"/>
                <a:ea typeface="Open Sans Extrabold" pitchFamily="34" charset="0"/>
                <a:cs typeface="Open Sans Extrabol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9" name="Text Placeholder 13"/>
          <p:cNvSpPr>
            <a:spLocks noGrp="1"/>
          </p:cNvSpPr>
          <p:nvPr>
            <p:ph type="body" sz="quarter" idx="62"/>
          </p:nvPr>
        </p:nvSpPr>
        <p:spPr>
          <a:xfrm>
            <a:off x="5181600" y="2701925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bg1">
                    <a:lumMod val="65000"/>
                  </a:schemeClr>
                </a:solidFill>
                <a:latin typeface="+mj-lt"/>
                <a:ea typeface="Open Sans Extrabold" pitchFamily="34" charset="0"/>
                <a:cs typeface="Open Sans Extrabol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20" name="Text Placeholder 13"/>
          <p:cNvSpPr>
            <a:spLocks noGrp="1"/>
          </p:cNvSpPr>
          <p:nvPr>
            <p:ph type="body" sz="quarter" idx="63"/>
          </p:nvPr>
        </p:nvSpPr>
        <p:spPr>
          <a:xfrm>
            <a:off x="5181600" y="3235326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bg1">
                    <a:lumMod val="65000"/>
                  </a:schemeClr>
                </a:solidFill>
                <a:latin typeface="+mj-lt"/>
                <a:ea typeface="Open Sans Extrabold" pitchFamily="34" charset="0"/>
                <a:cs typeface="Open Sans Extrabol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21" name="Text Placeholder 13"/>
          <p:cNvSpPr>
            <a:spLocks noGrp="1"/>
          </p:cNvSpPr>
          <p:nvPr>
            <p:ph type="body" sz="quarter" idx="64"/>
          </p:nvPr>
        </p:nvSpPr>
        <p:spPr>
          <a:xfrm>
            <a:off x="5181600" y="3768726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bg1">
                    <a:lumMod val="65000"/>
                  </a:schemeClr>
                </a:solidFill>
                <a:latin typeface="+mj-lt"/>
                <a:ea typeface="Open Sans Extrabold" pitchFamily="34" charset="0"/>
                <a:cs typeface="Open Sans Extrabol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27" name="Content Placeholder 6"/>
          <p:cNvSpPr>
            <a:spLocks noGrp="1"/>
          </p:cNvSpPr>
          <p:nvPr>
            <p:ph sz="quarter" idx="65"/>
          </p:nvPr>
        </p:nvSpPr>
        <p:spPr>
          <a:xfrm>
            <a:off x="533399" y="2053590"/>
            <a:ext cx="411481" cy="411480"/>
          </a:xfrm>
          <a:prstGeom prst="ellipse">
            <a:avLst/>
          </a:prstGeom>
          <a:solidFill>
            <a:srgbClr val="ED3645"/>
          </a:solid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8" name="Content Placeholder 6"/>
          <p:cNvSpPr>
            <a:spLocks noGrp="1"/>
          </p:cNvSpPr>
          <p:nvPr>
            <p:ph sz="quarter" idx="66"/>
          </p:nvPr>
        </p:nvSpPr>
        <p:spPr>
          <a:xfrm>
            <a:off x="533399" y="2647950"/>
            <a:ext cx="411481" cy="411480"/>
          </a:xfrm>
          <a:prstGeom prst="ellipse">
            <a:avLst/>
          </a:prstGeom>
          <a:solidFill>
            <a:srgbClr val="ED3645"/>
          </a:solid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Content Placeholder 6"/>
          <p:cNvSpPr>
            <a:spLocks noGrp="1"/>
          </p:cNvSpPr>
          <p:nvPr>
            <p:ph sz="quarter" idx="67"/>
          </p:nvPr>
        </p:nvSpPr>
        <p:spPr>
          <a:xfrm>
            <a:off x="533399" y="3181350"/>
            <a:ext cx="411481" cy="411480"/>
          </a:xfrm>
          <a:prstGeom prst="ellipse">
            <a:avLst/>
          </a:prstGeom>
          <a:solidFill>
            <a:srgbClr val="ED3645"/>
          </a:solid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Content Placeholder 6"/>
          <p:cNvSpPr>
            <a:spLocks noGrp="1"/>
          </p:cNvSpPr>
          <p:nvPr>
            <p:ph sz="quarter" idx="68"/>
          </p:nvPr>
        </p:nvSpPr>
        <p:spPr>
          <a:xfrm>
            <a:off x="533399" y="3714750"/>
            <a:ext cx="411481" cy="411480"/>
          </a:xfrm>
          <a:prstGeom prst="ellipse">
            <a:avLst/>
          </a:prstGeom>
          <a:solidFill>
            <a:srgbClr val="ED3645"/>
          </a:solid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Content Placeholder 6"/>
          <p:cNvSpPr>
            <a:spLocks noGrp="1"/>
          </p:cNvSpPr>
          <p:nvPr>
            <p:ph sz="quarter" idx="69"/>
          </p:nvPr>
        </p:nvSpPr>
        <p:spPr>
          <a:xfrm>
            <a:off x="4693920" y="1504950"/>
            <a:ext cx="411481" cy="411480"/>
          </a:xfrm>
          <a:prstGeom prst="ellipse">
            <a:avLst/>
          </a:prstGeom>
          <a:solidFill>
            <a:srgbClr val="ED3645"/>
          </a:solid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2" name="Content Placeholder 6"/>
          <p:cNvSpPr>
            <a:spLocks noGrp="1"/>
          </p:cNvSpPr>
          <p:nvPr>
            <p:ph sz="quarter" idx="70"/>
          </p:nvPr>
        </p:nvSpPr>
        <p:spPr>
          <a:xfrm>
            <a:off x="4693920" y="2053590"/>
            <a:ext cx="411481" cy="411480"/>
          </a:xfrm>
          <a:prstGeom prst="ellipse">
            <a:avLst/>
          </a:prstGeom>
          <a:solidFill>
            <a:srgbClr val="ED3645"/>
          </a:solid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3" name="Content Placeholder 6"/>
          <p:cNvSpPr>
            <a:spLocks noGrp="1"/>
          </p:cNvSpPr>
          <p:nvPr>
            <p:ph sz="quarter" idx="71"/>
          </p:nvPr>
        </p:nvSpPr>
        <p:spPr>
          <a:xfrm>
            <a:off x="4693920" y="2647950"/>
            <a:ext cx="411481" cy="411480"/>
          </a:xfrm>
          <a:prstGeom prst="ellipse">
            <a:avLst/>
          </a:prstGeom>
          <a:solidFill>
            <a:srgbClr val="ED3645"/>
          </a:solid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4" name="Content Placeholder 6"/>
          <p:cNvSpPr>
            <a:spLocks noGrp="1"/>
          </p:cNvSpPr>
          <p:nvPr>
            <p:ph sz="quarter" idx="72"/>
          </p:nvPr>
        </p:nvSpPr>
        <p:spPr>
          <a:xfrm>
            <a:off x="4693920" y="3181350"/>
            <a:ext cx="411481" cy="411480"/>
          </a:xfrm>
          <a:prstGeom prst="ellipse">
            <a:avLst/>
          </a:prstGeom>
          <a:solidFill>
            <a:srgbClr val="ED3645"/>
          </a:solid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5" name="Content Placeholder 6"/>
          <p:cNvSpPr>
            <a:spLocks noGrp="1"/>
          </p:cNvSpPr>
          <p:nvPr>
            <p:ph sz="quarter" idx="73"/>
          </p:nvPr>
        </p:nvSpPr>
        <p:spPr>
          <a:xfrm>
            <a:off x="4693920" y="3714750"/>
            <a:ext cx="411481" cy="411480"/>
          </a:xfrm>
          <a:prstGeom prst="ellipse">
            <a:avLst/>
          </a:prstGeom>
          <a:solidFill>
            <a:srgbClr val="ED3645"/>
          </a:solid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24" name="Date Placeholder 3"/>
          <p:cNvSpPr>
            <a:spLocks noGrp="1"/>
          </p:cNvSpPr>
          <p:nvPr>
            <p:ph type="dt" sz="half" idx="7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A96EB15-D731-461F-B9CD-1241BD9211F2}" type="datetime1">
              <a:rPr lang="en-JM" smtClean="0"/>
              <a:pPr>
                <a:defRPr/>
              </a:pPr>
              <a:t>15/03/2015</a:t>
            </a:fld>
            <a:endParaRPr lang="en-JM"/>
          </a:p>
        </p:txBody>
      </p:sp>
      <p:sp>
        <p:nvSpPr>
          <p:cNvPr id="25" name="Footer Placeholder 4"/>
          <p:cNvSpPr>
            <a:spLocks noGrp="1"/>
          </p:cNvSpPr>
          <p:nvPr>
            <p:ph type="ftr" sz="quarter" idx="7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36" name="Slide Number Placeholder 5"/>
          <p:cNvSpPr>
            <a:spLocks noGrp="1"/>
          </p:cNvSpPr>
          <p:nvPr>
            <p:ph type="sldNum" sz="quarter" idx="7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E5BE5C0-4B36-4B1F-9B8E-607AFC7C080C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list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JM"/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47"/>
          </p:nvPr>
        </p:nvSpPr>
        <p:spPr>
          <a:xfrm>
            <a:off x="989964" y="1558925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bg1">
                    <a:lumMod val="65000"/>
                  </a:schemeClr>
                </a:solidFill>
                <a:latin typeface="+mj-lt"/>
                <a:ea typeface="Open Sans Extrabold" pitchFamily="34" charset="0"/>
                <a:cs typeface="Open Sans Extrabol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48"/>
          </p:nvPr>
        </p:nvSpPr>
        <p:spPr>
          <a:xfrm>
            <a:off x="990283" y="2092326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bg1">
                    <a:lumMod val="65000"/>
                  </a:schemeClr>
                </a:solidFill>
                <a:latin typeface="+mj-lt"/>
                <a:ea typeface="Open Sans Extrabold" pitchFamily="34" charset="0"/>
                <a:cs typeface="Open Sans Extrabol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9" name="Text Placeholder 13"/>
          <p:cNvSpPr>
            <a:spLocks noGrp="1"/>
          </p:cNvSpPr>
          <p:nvPr>
            <p:ph type="body" sz="quarter" idx="49"/>
          </p:nvPr>
        </p:nvSpPr>
        <p:spPr>
          <a:xfrm>
            <a:off x="990601" y="2701925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bg1">
                    <a:lumMod val="65000"/>
                  </a:schemeClr>
                </a:solidFill>
                <a:latin typeface="+mj-lt"/>
                <a:ea typeface="Open Sans Extrabold" pitchFamily="34" charset="0"/>
                <a:cs typeface="Open Sans Extrabol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50"/>
          </p:nvPr>
        </p:nvSpPr>
        <p:spPr>
          <a:xfrm>
            <a:off x="990601" y="3235326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bg1">
                    <a:lumMod val="65000"/>
                  </a:schemeClr>
                </a:solidFill>
                <a:latin typeface="+mj-lt"/>
                <a:ea typeface="Open Sans Extrabold" pitchFamily="34" charset="0"/>
                <a:cs typeface="Open Sans Extrabol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51"/>
          </p:nvPr>
        </p:nvSpPr>
        <p:spPr>
          <a:xfrm>
            <a:off x="990601" y="3768726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bg1">
                    <a:lumMod val="65000"/>
                  </a:schemeClr>
                </a:solidFill>
                <a:latin typeface="+mj-lt"/>
                <a:ea typeface="Open Sans Extrabold" pitchFamily="34" charset="0"/>
                <a:cs typeface="Open Sans Extrabol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60"/>
          </p:nvPr>
        </p:nvSpPr>
        <p:spPr>
          <a:xfrm>
            <a:off x="5181282" y="1558925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bg1">
                    <a:lumMod val="65000"/>
                  </a:schemeClr>
                </a:solidFill>
                <a:latin typeface="+mj-lt"/>
                <a:ea typeface="Open Sans Extrabold" pitchFamily="34" charset="0"/>
                <a:cs typeface="Open Sans Extrabol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8" name="Text Placeholder 13"/>
          <p:cNvSpPr>
            <a:spLocks noGrp="1"/>
          </p:cNvSpPr>
          <p:nvPr>
            <p:ph type="body" sz="quarter" idx="61"/>
          </p:nvPr>
        </p:nvSpPr>
        <p:spPr>
          <a:xfrm>
            <a:off x="5181600" y="2092326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bg1">
                    <a:lumMod val="65000"/>
                  </a:schemeClr>
                </a:solidFill>
                <a:latin typeface="+mj-lt"/>
                <a:ea typeface="Open Sans Extrabold" pitchFamily="34" charset="0"/>
                <a:cs typeface="Open Sans Extrabol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9" name="Text Placeholder 13"/>
          <p:cNvSpPr>
            <a:spLocks noGrp="1"/>
          </p:cNvSpPr>
          <p:nvPr>
            <p:ph type="body" sz="quarter" idx="62"/>
          </p:nvPr>
        </p:nvSpPr>
        <p:spPr>
          <a:xfrm>
            <a:off x="5181600" y="2701925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bg1">
                    <a:lumMod val="65000"/>
                  </a:schemeClr>
                </a:solidFill>
                <a:latin typeface="+mj-lt"/>
                <a:ea typeface="Open Sans Extrabold" pitchFamily="34" charset="0"/>
                <a:cs typeface="Open Sans Extrabol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20" name="Text Placeholder 13"/>
          <p:cNvSpPr>
            <a:spLocks noGrp="1"/>
          </p:cNvSpPr>
          <p:nvPr>
            <p:ph type="body" sz="quarter" idx="63"/>
          </p:nvPr>
        </p:nvSpPr>
        <p:spPr>
          <a:xfrm>
            <a:off x="5181600" y="3235326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bg1">
                    <a:lumMod val="65000"/>
                  </a:schemeClr>
                </a:solidFill>
                <a:latin typeface="+mj-lt"/>
                <a:ea typeface="Open Sans Extrabold" pitchFamily="34" charset="0"/>
                <a:cs typeface="Open Sans Extrabol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21" name="Text Placeholder 13"/>
          <p:cNvSpPr>
            <a:spLocks noGrp="1"/>
          </p:cNvSpPr>
          <p:nvPr>
            <p:ph type="body" sz="quarter" idx="64"/>
          </p:nvPr>
        </p:nvSpPr>
        <p:spPr>
          <a:xfrm>
            <a:off x="5181600" y="3768726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bg1">
                    <a:lumMod val="65000"/>
                  </a:schemeClr>
                </a:solidFill>
                <a:latin typeface="+mj-lt"/>
                <a:ea typeface="Open Sans Extrabold" pitchFamily="34" charset="0"/>
                <a:cs typeface="Open Sans Extrabol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26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6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2584A99-65C6-4908-9F3D-642E3A75E40C}" type="datetime1">
              <a:rPr lang="en-JM" smtClean="0"/>
              <a:pPr>
                <a:defRPr/>
              </a:pPr>
              <a:t>15/03/2015</a:t>
            </a:fld>
            <a:endParaRPr lang="en-JM"/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6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6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CD04912-EA57-46E4-8C62-90C0DEEC5362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8"/>
          <p:cNvSpPr/>
          <p:nvPr userDrawn="1"/>
        </p:nvSpPr>
        <p:spPr>
          <a:xfrm>
            <a:off x="0" y="0"/>
            <a:ext cx="2438400" cy="5162550"/>
          </a:xfrm>
          <a:prstGeom prst="rect">
            <a:avLst/>
          </a:prstGeom>
          <a:solidFill>
            <a:srgbClr val="363D4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6" name="Oval 10"/>
          <p:cNvSpPr>
            <a:spLocks noChangeAspect="1"/>
          </p:cNvSpPr>
          <p:nvPr userDrawn="1"/>
        </p:nvSpPr>
        <p:spPr>
          <a:xfrm>
            <a:off x="769940" y="438151"/>
            <a:ext cx="898524" cy="900113"/>
          </a:xfrm>
          <a:prstGeom prst="ellipse">
            <a:avLst/>
          </a:prstGeom>
          <a:noFill/>
          <a:ln>
            <a:solidFill>
              <a:srgbClr val="424C5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19399" y="285750"/>
            <a:ext cx="5715001" cy="857250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JM"/>
          </a:p>
        </p:txBody>
      </p:sp>
      <p:sp>
        <p:nvSpPr>
          <p:cNvPr id="12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819402" y="876300"/>
            <a:ext cx="5029200" cy="32385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24"/>
          </p:nvPr>
        </p:nvSpPr>
        <p:spPr>
          <a:xfrm>
            <a:off x="839725" y="508673"/>
            <a:ext cx="758953" cy="758952"/>
          </a:xfrm>
          <a:prstGeom prst="ellipse">
            <a:avLst/>
          </a:prstGeom>
        </p:spPr>
        <p:txBody>
          <a:bodyPr rtlCol="0">
            <a:normAutofit/>
          </a:bodyPr>
          <a:lstStyle>
            <a:lvl1pPr marL="0" indent="0">
              <a:buFontTx/>
              <a:buNone/>
              <a:defRPr sz="900">
                <a:solidFill>
                  <a:schemeClr val="bg1"/>
                </a:solidFill>
              </a:defRPr>
            </a:lvl1pPr>
          </a:lstStyle>
          <a:p>
            <a:pPr lvl="0"/>
            <a:endParaRPr lang="en-JM" noProof="0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5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9AC0080A-0E06-4F98-A1EC-35115898BF69}" type="datetime1">
              <a:rPr lang="en-JM" smtClean="0"/>
              <a:pPr>
                <a:defRPr/>
              </a:pPr>
              <a:t>15/03/2015</a:t>
            </a:fld>
            <a:endParaRPr lang="en-JM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2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27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45D325E0-781C-4445-A702-2577342C984C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9" descr="supa4.png"/>
          <p:cNvPicPr>
            <a:picLocks noChangeAspect="1"/>
          </p:cNvPicPr>
          <p:nvPr/>
        </p:nvPicPr>
        <p:blipFill>
          <a:blip r:embed="rId36" cstate="print"/>
          <a:srcRect/>
          <a:stretch>
            <a:fillRect/>
          </a:stretch>
        </p:blipFill>
        <p:spPr bwMode="auto">
          <a:xfrm>
            <a:off x="0" y="0"/>
            <a:ext cx="9144000" cy="4705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7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09550"/>
            <a:ext cx="8229600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JM" smtClean="0"/>
          </a:p>
        </p:txBody>
      </p:sp>
      <p:sp>
        <p:nvSpPr>
          <p:cNvPr id="1028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200150"/>
            <a:ext cx="8229600" cy="312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JM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705600" y="133350"/>
            <a:ext cx="2133600" cy="274638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 smtClean="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C9BBA0EE-318D-49C4-A003-7EAD5A2F0665}" type="datetime1">
              <a:rPr lang="en-JM" smtClean="0"/>
              <a:pPr>
                <a:defRPr/>
              </a:pPr>
              <a:t>15/03/2015</a:t>
            </a:fld>
            <a:endParaRPr lang="en-JM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2" y="4781551"/>
            <a:ext cx="2895600" cy="274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900">
                <a:solidFill>
                  <a:srgbClr val="A6A6A6"/>
                </a:solidFill>
                <a:latin typeface="Calibri"/>
                <a:ea typeface="+mn-ea"/>
                <a:cs typeface="Calibri"/>
              </a:defRPr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50238" y="4781550"/>
            <a:ext cx="360363" cy="228600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 smtClean="0">
                <a:solidFill>
                  <a:srgbClr val="A6A6A6"/>
                </a:solidFill>
                <a:ea typeface="Open Sans" charset="0"/>
              </a:defRPr>
            </a:lvl1pPr>
          </a:lstStyle>
          <a:p>
            <a:pPr>
              <a:defRPr/>
            </a:pPr>
            <a:fld id="{C99C431D-F585-426D-8F97-8CDE75E26A57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9" r:id="rId1"/>
    <p:sldLayoutId id="2147483768" r:id="rId2"/>
    <p:sldLayoutId id="2147483769" r:id="rId3"/>
    <p:sldLayoutId id="2147483790" r:id="rId4"/>
    <p:sldLayoutId id="2147483770" r:id="rId5"/>
    <p:sldLayoutId id="2147483771" r:id="rId6"/>
    <p:sldLayoutId id="2147483772" r:id="rId7"/>
    <p:sldLayoutId id="2147483773" r:id="rId8"/>
    <p:sldLayoutId id="2147483791" r:id="rId9"/>
    <p:sldLayoutId id="2147483792" r:id="rId10"/>
    <p:sldLayoutId id="2147483774" r:id="rId11"/>
    <p:sldLayoutId id="2147483793" r:id="rId12"/>
    <p:sldLayoutId id="2147483775" r:id="rId13"/>
    <p:sldLayoutId id="2147483794" r:id="rId14"/>
    <p:sldLayoutId id="2147483776" r:id="rId15"/>
    <p:sldLayoutId id="2147483777" r:id="rId16"/>
    <p:sldLayoutId id="2147483795" r:id="rId17"/>
    <p:sldLayoutId id="2147483778" r:id="rId18"/>
    <p:sldLayoutId id="2147483779" r:id="rId19"/>
    <p:sldLayoutId id="2147483780" r:id="rId20"/>
    <p:sldLayoutId id="2147483781" r:id="rId21"/>
    <p:sldLayoutId id="2147483796" r:id="rId22"/>
    <p:sldLayoutId id="2147483797" r:id="rId23"/>
    <p:sldLayoutId id="2147483798" r:id="rId24"/>
    <p:sldLayoutId id="2147483782" r:id="rId25"/>
    <p:sldLayoutId id="2147483783" r:id="rId26"/>
    <p:sldLayoutId id="2147483784" r:id="rId27"/>
    <p:sldLayoutId id="2147483785" r:id="rId28"/>
    <p:sldLayoutId id="2147483786" r:id="rId29"/>
    <p:sldLayoutId id="2147483787" r:id="rId30"/>
    <p:sldLayoutId id="2147483799" r:id="rId31"/>
    <p:sldLayoutId id="2147483800" r:id="rId32"/>
    <p:sldLayoutId id="2147483801" r:id="rId33"/>
    <p:sldLayoutId id="2147483788" r:id="rId34"/>
  </p:sldLayoutIdLst>
  <p:transition/>
  <p:timing>
    <p:tnLst>
      <p:par>
        <p:cTn id="1" dur="indefinite" restart="never" nodeType="tmRoot"/>
      </p:par>
    </p:tnLst>
  </p:timing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2500" kern="1200">
          <a:solidFill>
            <a:srgbClr val="424C53"/>
          </a:solidFill>
          <a:latin typeface="Mission Gothic Black" pitchFamily="50" charset="0"/>
          <a:ea typeface="Open Sans Extrabold" pitchFamily="34" charset="0"/>
          <a:cs typeface="Mission Gothic Black" pitchFamily="50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2500">
          <a:solidFill>
            <a:srgbClr val="424C53"/>
          </a:solidFill>
          <a:latin typeface="Mission Gothic Black" charset="0"/>
          <a:ea typeface="Open Sans Extrabold" charset="0"/>
          <a:cs typeface="Mission Gothic Black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2500">
          <a:solidFill>
            <a:srgbClr val="424C53"/>
          </a:solidFill>
          <a:latin typeface="Mission Gothic Black" charset="0"/>
          <a:ea typeface="Open Sans Extrabold" charset="0"/>
          <a:cs typeface="Mission Gothic Black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2500">
          <a:solidFill>
            <a:srgbClr val="424C53"/>
          </a:solidFill>
          <a:latin typeface="Mission Gothic Black" charset="0"/>
          <a:ea typeface="Open Sans Extrabold" charset="0"/>
          <a:cs typeface="Mission Gothic Black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2500">
          <a:solidFill>
            <a:srgbClr val="424C53"/>
          </a:solidFill>
          <a:latin typeface="Mission Gothic Black" charset="0"/>
          <a:ea typeface="Open Sans Extrabold" charset="0"/>
          <a:cs typeface="Mission Gothic Black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2500">
          <a:solidFill>
            <a:srgbClr val="424C53"/>
          </a:solidFill>
          <a:latin typeface="Mission Gothic Black" charset="0"/>
          <a:ea typeface="Open Sans Extrabold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2500">
          <a:solidFill>
            <a:srgbClr val="424C53"/>
          </a:solidFill>
          <a:latin typeface="Mission Gothic Black" charset="0"/>
          <a:ea typeface="Open Sans Extrabold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2500">
          <a:solidFill>
            <a:srgbClr val="424C53"/>
          </a:solidFill>
          <a:latin typeface="Mission Gothic Black" charset="0"/>
          <a:ea typeface="Open Sans Extrabold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2500">
          <a:solidFill>
            <a:srgbClr val="424C53"/>
          </a:solidFill>
          <a:latin typeface="Mission Gothic Black" charset="0"/>
          <a:ea typeface="Open Sans Extrabold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kern="1200">
          <a:solidFill>
            <a:srgbClr val="262626"/>
          </a:solidFill>
          <a:latin typeface="+mn-lt"/>
          <a:ea typeface="MS PGothic" pitchFamily="34" charset="-128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1600" kern="1200">
          <a:solidFill>
            <a:srgbClr val="262626"/>
          </a:solidFill>
          <a:latin typeface="+mn-lt"/>
          <a:ea typeface="MS PGothic" pitchFamily="34" charset="-128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1400" kern="1200">
          <a:solidFill>
            <a:srgbClr val="262626"/>
          </a:solidFill>
          <a:latin typeface="+mn-lt"/>
          <a:ea typeface="MS PGothic" pitchFamily="34" charset="-128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1200" kern="1200">
          <a:solidFill>
            <a:srgbClr val="262626"/>
          </a:solidFill>
          <a:latin typeface="+mn-lt"/>
          <a:ea typeface="MS PGothic" pitchFamily="34" charset="-128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1200" kern="1200">
          <a:solidFill>
            <a:srgbClr val="262626"/>
          </a:solidFill>
          <a:latin typeface="+mn-lt"/>
          <a:ea typeface="MS PGothic" pitchFamily="34" charset="-128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0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14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10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1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4" name="Picture 4" descr="http://elearningnet.files.wordpress.com/2011/05/communication3.jpg"/>
          <p:cNvPicPr>
            <a:picLocks noGrp="1" noChangeAspect="1" noChangeArrowheads="1"/>
          </p:cNvPicPr>
          <p:nvPr>
            <p:ph type="pic" sz="quarter" idx="14"/>
          </p:nvPr>
        </p:nvPicPr>
        <p:blipFill>
          <a:blip r:embed="rId3" cstate="print">
            <a:lum bright="-30000" contrast="-10000"/>
          </a:blip>
          <a:srcRect l="17882" r="17882"/>
          <a:stretch>
            <a:fillRect/>
          </a:stretch>
        </p:blipFill>
        <p:spPr bwMode="auto">
          <a:xfrm>
            <a:off x="0" y="0"/>
            <a:ext cx="5395901" cy="5143500"/>
          </a:xfrm>
          <a:prstGeom prst="rect">
            <a:avLst/>
          </a:prstGeom>
          <a:noFill/>
        </p:spPr>
      </p:pic>
      <p:pic>
        <p:nvPicPr>
          <p:cNvPr id="59394" name="Picture 2" descr="C:\Users\Developer\Desktop\FW_\itea_logo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558533" y="1047751"/>
            <a:ext cx="1524000" cy="2442308"/>
          </a:xfrm>
          <a:prstGeom prst="rect">
            <a:avLst/>
          </a:prstGeom>
          <a:noFill/>
        </p:spPr>
      </p:pic>
      <p:sp>
        <p:nvSpPr>
          <p:cNvPr id="7" name="Rectangle 2"/>
          <p:cNvSpPr/>
          <p:nvPr/>
        </p:nvSpPr>
        <p:spPr>
          <a:xfrm>
            <a:off x="5395901" y="0"/>
            <a:ext cx="90499" cy="5143500"/>
          </a:xfrm>
          <a:prstGeom prst="rect">
            <a:avLst/>
          </a:prstGeom>
          <a:solidFill>
            <a:srgbClr val="ED3645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JM" dirty="0">
              <a:solidFill>
                <a:srgbClr val="ED3746"/>
              </a:solidFill>
            </a:endParaRPr>
          </a:p>
        </p:txBody>
      </p:sp>
      <p:sp>
        <p:nvSpPr>
          <p:cNvPr id="8" name="Rounded Rectangle 6"/>
          <p:cNvSpPr>
            <a:spLocks noChangeArrowheads="1"/>
          </p:cNvSpPr>
          <p:nvPr/>
        </p:nvSpPr>
        <p:spPr bwMode="auto">
          <a:xfrm>
            <a:off x="6532247" y="4200783"/>
            <a:ext cx="1625766" cy="258128"/>
          </a:xfrm>
          <a:prstGeom prst="roundRect">
            <a:avLst>
              <a:gd name="adj" fmla="val 9421"/>
            </a:avLst>
          </a:prstGeom>
          <a:solidFill>
            <a:srgbClr val="424C53"/>
          </a:solidFill>
          <a:ln w="9525">
            <a:noFill/>
            <a:round/>
            <a:headEnd/>
            <a:tailEnd/>
          </a:ln>
        </p:spPr>
        <p:txBody>
          <a:bodyPr wrap="none" anchor="ctr">
            <a:spAutoFit/>
          </a:bodyPr>
          <a:lstStyle/>
          <a:p>
            <a:pPr algn="ctr">
              <a:buFont typeface="Arial" pitchFamily="34" charset="0"/>
              <a:buNone/>
            </a:pPr>
            <a:r>
              <a:rPr lang="en-US" sz="1000" dirty="0" smtClean="0">
                <a:solidFill>
                  <a:srgbClr val="FFFFFF"/>
                </a:solidFill>
                <a:latin typeface="+mj-lt"/>
                <a:cs typeface="Tahoma" pitchFamily="34" charset="0"/>
              </a:rPr>
              <a:t>WWW.ITEDUCATE.COM.UA</a:t>
            </a:r>
            <a:endParaRPr lang="en-JM" sz="1000" dirty="0">
              <a:solidFill>
                <a:srgbClr val="FFFFFF"/>
              </a:solidFill>
              <a:latin typeface="+mj-lt"/>
              <a:cs typeface="Tahoma" pitchFamily="34" charset="0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431540" y="1959682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ru-RU" sz="3600" dirty="0" smtClean="0">
                <a:solidFill>
                  <a:schemeClr val="bg1"/>
                </a:solidFill>
                <a:cs typeface="Myriad Arabic" pitchFamily="50" charset="-78"/>
              </a:rPr>
              <a:t>IТ Образование </a:t>
            </a:r>
          </a:p>
          <a:p>
            <a:pPr algn="ctr"/>
            <a:r>
              <a:rPr lang="ru-RU" dirty="0" smtClean="0">
                <a:solidFill>
                  <a:schemeClr val="bg1"/>
                </a:solidFill>
                <a:cs typeface="Myriad Arabic" pitchFamily="50" charset="-78"/>
              </a:rPr>
              <a:t>Для специалистов всех уровней</a:t>
            </a:r>
            <a:r>
              <a:rPr lang="en-US" dirty="0" smtClean="0">
                <a:solidFill>
                  <a:schemeClr val="bg1"/>
                </a:solidFill>
                <a:cs typeface="Myriad Arabic" pitchFamily="50" charset="-78"/>
              </a:rPr>
              <a:t>!</a:t>
            </a:r>
            <a:endParaRPr lang="en-JM" sz="1100" dirty="0">
              <a:solidFill>
                <a:schemeClr val="bg1"/>
              </a:solidFill>
              <a:cs typeface="Myriad Arabic" pitchFamily="50" charset="-78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algn="l" fontAlgn="auto">
              <a:spcAft>
                <a:spcPts val="0"/>
              </a:spcAft>
              <a:defRPr/>
            </a:pPr>
            <a:r>
              <a:rPr lang="ru-RU" sz="2800" b="1" dirty="0">
                <a:latin typeface="+mj-lt"/>
              </a:rPr>
              <a:t>Условные и циклические конструкции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3"/>
          </p:nvPr>
        </p:nvSpPr>
        <p:spPr>
          <a:xfrm>
            <a:off x="457200" y="908112"/>
            <a:ext cx="8327268" cy="367494"/>
          </a:xfrm>
        </p:spPr>
        <p:txBody>
          <a:bodyPr rtlCol="0"/>
          <a:lstStyle/>
          <a:p>
            <a:pPr algn="l" fontAlgn="auto">
              <a:spcAft>
                <a:spcPts val="0"/>
              </a:spcAft>
              <a:defRPr/>
            </a:pPr>
            <a:r>
              <a:rPr lang="ru-RU" sz="1400" b="1" dirty="0">
                <a:solidFill>
                  <a:srgbClr val="ED3645"/>
                </a:solidFill>
                <a:latin typeface="+mn-lt"/>
              </a:rPr>
              <a:t>Цикл с постусловием “</a:t>
            </a:r>
            <a:r>
              <a:rPr lang="en-US" sz="1400" b="1" dirty="0">
                <a:solidFill>
                  <a:srgbClr val="ED3645"/>
                </a:solidFill>
                <a:latin typeface="+mn-lt"/>
              </a:rPr>
              <a:t>do…while”</a:t>
            </a:r>
          </a:p>
        </p:txBody>
      </p:sp>
      <p:sp>
        <p:nvSpPr>
          <p:cNvPr id="51" name="Footer Placeholder 1"/>
          <p:cNvSpPr>
            <a:spLocks noGrp="1"/>
          </p:cNvSpPr>
          <p:nvPr>
            <p:ph type="ftr" sz="quarter" idx="4294967295"/>
          </p:nvPr>
        </p:nvSpPr>
        <p:spPr bwMode="auto">
          <a:xfrm>
            <a:off x="3124202" y="4781551"/>
            <a:ext cx="2895600" cy="2746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lvl="0" algn="ctr"/>
            <a:r>
              <a:rPr lang="en-JM" sz="900" dirty="0" smtClean="0">
                <a:solidFill>
                  <a:schemeClr val="bg1">
                    <a:lumMod val="65000"/>
                  </a:schemeClr>
                </a:solidFill>
                <a:latin typeface="Calibri"/>
                <a:cs typeface="Calibri" pitchFamily="34" charset="0"/>
              </a:rPr>
              <a:t>WWW.ITEDUCATE.COM.UA</a:t>
            </a:r>
          </a:p>
        </p:txBody>
      </p:sp>
      <p:pic>
        <p:nvPicPr>
          <p:cNvPr id="30" name="Picture 2" descr="C:\Users\Developer\Desktop\ITeducationAcademy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5018" y="4801307"/>
            <a:ext cx="1604530" cy="254719"/>
          </a:xfrm>
          <a:prstGeom prst="rect">
            <a:avLst/>
          </a:prstGeom>
          <a:noFill/>
        </p:spPr>
      </p:pic>
      <p:sp>
        <p:nvSpPr>
          <p:cNvPr id="31" name="Text Placeholder 5"/>
          <p:cNvSpPr txBox="1">
            <a:spLocks/>
          </p:cNvSpPr>
          <p:nvPr/>
        </p:nvSpPr>
        <p:spPr>
          <a:xfrm>
            <a:off x="3609622" y="1306781"/>
            <a:ext cx="4994827" cy="317318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Цикл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do…while</a:t>
            </a: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вначале</a:t>
            </a: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выполняет</a:t>
            </a: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набор инструкций, а затем проверяет истинность условия.</a:t>
            </a:r>
            <a:endParaRPr lang="en-US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r>
              <a:rPr lang="en-US" sz="1400" dirty="0" err="1">
                <a:solidFill>
                  <a:schemeClr val="accent1"/>
                </a:solidFill>
              </a:rPr>
              <a:t>var</a:t>
            </a:r>
            <a:r>
              <a:rPr lang="en-US" sz="1400" dirty="0">
                <a:solidFill>
                  <a:schemeClr val="accent1"/>
                </a:solidFill>
              </a:rPr>
              <a:t> 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 = 0</a:t>
            </a: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;</a:t>
            </a:r>
            <a:endParaRPr lang="ru-RU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do {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    console.log(a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);</a:t>
            </a:r>
          </a:p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    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а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++;</a:t>
            </a:r>
          </a:p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}</a:t>
            </a:r>
            <a:endParaRPr lang="ru-RU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r>
              <a:rPr lang="en-US" sz="1400" dirty="0" smtClean="0">
                <a:solidFill>
                  <a:schemeClr val="accent1"/>
                </a:solidFill>
              </a:rPr>
              <a:t>while</a:t>
            </a: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(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 &lt; 10</a:t>
            </a: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);</a:t>
            </a:r>
            <a:endParaRPr lang="ru-RU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9" name="Прямая со стрелкой 5"/>
          <p:cNvCxnSpPr>
            <a:stCxn id="11" idx="2"/>
            <a:endCxn id="8" idx="0"/>
          </p:cNvCxnSpPr>
          <p:nvPr/>
        </p:nvCxnSpPr>
        <p:spPr>
          <a:xfrm>
            <a:off x="2047691" y="2367279"/>
            <a:ext cx="1" cy="500094"/>
          </a:xfrm>
          <a:prstGeom prst="straightConnector1">
            <a:avLst/>
          </a:prstGeom>
          <a:ln>
            <a:solidFill>
              <a:srgbClr val="7B8F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Соединительная линия уступом 13"/>
          <p:cNvCxnSpPr>
            <a:stCxn id="8" idx="1"/>
            <a:endCxn id="11" idx="1"/>
          </p:cNvCxnSpPr>
          <p:nvPr/>
        </p:nvCxnSpPr>
        <p:spPr>
          <a:xfrm rot="10800000">
            <a:off x="1116678" y="2173604"/>
            <a:ext cx="150048" cy="1052886"/>
          </a:xfrm>
          <a:prstGeom prst="bentConnector3">
            <a:avLst>
              <a:gd name="adj1" fmla="val 252351"/>
            </a:avLst>
          </a:prstGeom>
          <a:ln>
            <a:solidFill>
              <a:srgbClr val="7B8F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869625" y="2917713"/>
            <a:ext cx="7942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FF0000"/>
                </a:solidFill>
              </a:rPr>
              <a:t>true</a:t>
            </a:r>
            <a:endParaRPr lang="ru-RU" sz="1400" dirty="0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539121" y="3538983"/>
            <a:ext cx="7809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FF0000"/>
                </a:solidFill>
              </a:rPr>
              <a:t>false</a:t>
            </a:r>
            <a:endParaRPr lang="ru-RU" sz="1400" dirty="0">
              <a:solidFill>
                <a:srgbClr val="FF0000"/>
              </a:solidFill>
            </a:endParaRPr>
          </a:p>
        </p:txBody>
      </p:sp>
      <p:grpSp>
        <p:nvGrpSpPr>
          <p:cNvPr id="55" name="Group 54"/>
          <p:cNvGrpSpPr/>
          <p:nvPr/>
        </p:nvGrpSpPr>
        <p:grpSpPr>
          <a:xfrm>
            <a:off x="1266726" y="2867373"/>
            <a:ext cx="1561931" cy="718233"/>
            <a:chOff x="2507324" y="3482724"/>
            <a:chExt cx="1561931" cy="718233"/>
          </a:xfrm>
        </p:grpSpPr>
        <p:sp>
          <p:nvSpPr>
            <p:cNvPr id="8" name="Ромб 2"/>
            <p:cNvSpPr/>
            <p:nvPr/>
          </p:nvSpPr>
          <p:spPr>
            <a:xfrm>
              <a:off x="2507324" y="3482724"/>
              <a:ext cx="1561931" cy="718233"/>
            </a:xfrm>
            <a:prstGeom prst="diamond">
              <a:avLst/>
            </a:prstGeom>
            <a:solidFill>
              <a:srgbClr val="7B8F9D"/>
            </a:solidFill>
            <a:ln>
              <a:solidFill>
                <a:srgbClr val="7B8F9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40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825005" y="3687952"/>
              <a:ext cx="92656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</a:defRPr>
              </a:lvl1pPr>
            </a:lstStyle>
            <a:p>
              <a:pPr algn="ctr"/>
              <a:r>
                <a:rPr lang="ru-RU" dirty="0">
                  <a:solidFill>
                    <a:schemeClr val="bg1">
                      <a:lumMod val="95000"/>
                    </a:schemeClr>
                  </a:solidFill>
                </a:rPr>
                <a:t>условие</a:t>
              </a:r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1116678" y="1979929"/>
            <a:ext cx="1862026" cy="387350"/>
            <a:chOff x="5112060" y="3071276"/>
            <a:chExt cx="1323670" cy="387350"/>
          </a:xfrm>
        </p:grpSpPr>
        <p:sp>
          <p:nvSpPr>
            <p:cNvPr id="11" name="Скругленный прямоугольник 9"/>
            <p:cNvSpPr/>
            <p:nvPr/>
          </p:nvSpPr>
          <p:spPr>
            <a:xfrm>
              <a:off x="5112060" y="3071276"/>
              <a:ext cx="1323670" cy="387350"/>
            </a:xfrm>
            <a:prstGeom prst="roundRect">
              <a:avLst/>
            </a:prstGeom>
            <a:solidFill>
              <a:srgbClr val="7B8F9D"/>
            </a:solidFill>
            <a:ln>
              <a:solidFill>
                <a:srgbClr val="7B8F9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40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152679" y="3111063"/>
              <a:ext cx="12424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</a:defRPr>
              </a:lvl1pPr>
            </a:lstStyle>
            <a:p>
              <a:pPr algn="ctr"/>
              <a:r>
                <a:rPr lang="en-US" dirty="0" smtClean="0">
                  <a:solidFill>
                    <a:schemeClr val="bg1">
                      <a:lumMod val="95000"/>
                    </a:schemeClr>
                  </a:solidFill>
                </a:rPr>
                <a:t>{</a:t>
              </a:r>
              <a:r>
                <a:rPr lang="ru-RU" dirty="0" smtClean="0">
                  <a:solidFill>
                    <a:schemeClr val="bg1">
                      <a:lumMod val="95000"/>
                    </a:schemeClr>
                  </a:solidFill>
                </a:rPr>
                <a:t>набор инструкций</a:t>
              </a:r>
              <a:r>
                <a:rPr lang="en-US" dirty="0" smtClean="0">
                  <a:solidFill>
                    <a:schemeClr val="bg1">
                      <a:lumMod val="95000"/>
                    </a:schemeClr>
                  </a:solidFill>
                </a:rPr>
                <a:t>}</a:t>
              </a:r>
              <a:endParaRPr lang="ru-RU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cxnSp>
        <p:nvCxnSpPr>
          <p:cNvPr id="37" name="Прямая со стрелкой 5"/>
          <p:cNvCxnSpPr>
            <a:stCxn id="8" idx="2"/>
          </p:cNvCxnSpPr>
          <p:nvPr/>
        </p:nvCxnSpPr>
        <p:spPr>
          <a:xfrm>
            <a:off x="2047692" y="3585606"/>
            <a:ext cx="0" cy="675170"/>
          </a:xfrm>
          <a:prstGeom prst="straightConnector1">
            <a:avLst/>
          </a:prstGeom>
          <a:ln>
            <a:solidFill>
              <a:srgbClr val="7B8F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 Placeholder 5"/>
          <p:cNvSpPr txBox="1">
            <a:spLocks/>
          </p:cNvSpPr>
          <p:nvPr/>
        </p:nvSpPr>
        <p:spPr>
          <a:xfrm>
            <a:off x="6019803" y="2367279"/>
            <a:ext cx="2463470" cy="186065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2075" indent="0" fontAlgn="auto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Console:</a:t>
            </a:r>
          </a:p>
          <a:p>
            <a:pPr marL="92075" indent="0" fontAlgn="auto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</a:p>
          <a:p>
            <a:pPr marL="92075" indent="0" fontAlgn="auto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marL="92075" indent="0" fontAlgn="auto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</a:p>
          <a:p>
            <a:pPr marL="92075" indent="0" fontAlgn="auto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…</a:t>
            </a:r>
          </a:p>
          <a:p>
            <a:pPr marL="92075" indent="0" fontAlgn="auto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8</a:t>
            </a:r>
          </a:p>
          <a:p>
            <a:pPr marL="92075" indent="0" fontAlgn="auto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9</a:t>
            </a:r>
          </a:p>
        </p:txBody>
      </p:sp>
      <p:sp>
        <p:nvSpPr>
          <p:cNvPr id="33" name="Isosceles Triangle 32"/>
          <p:cNvSpPr/>
          <p:nvPr/>
        </p:nvSpPr>
        <p:spPr>
          <a:xfrm rot="5400000">
            <a:off x="5318979" y="3194343"/>
            <a:ext cx="603245" cy="179281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Прямая со стрелкой 5"/>
          <p:cNvCxnSpPr/>
          <p:nvPr/>
        </p:nvCxnSpPr>
        <p:spPr>
          <a:xfrm>
            <a:off x="2047690" y="1468552"/>
            <a:ext cx="1" cy="500094"/>
          </a:xfrm>
          <a:prstGeom prst="straightConnector1">
            <a:avLst/>
          </a:prstGeom>
          <a:ln>
            <a:solidFill>
              <a:srgbClr val="7B8F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613571510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algn="l" fontAlgn="auto">
              <a:spcAft>
                <a:spcPts val="0"/>
              </a:spcAft>
              <a:defRPr/>
            </a:pPr>
            <a:r>
              <a:rPr lang="ru-RU" sz="2800" b="1" dirty="0">
                <a:latin typeface="+mj-lt"/>
              </a:rPr>
              <a:t>Условные и циклические конструкции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3"/>
          </p:nvPr>
        </p:nvSpPr>
        <p:spPr>
          <a:xfrm>
            <a:off x="457200" y="908112"/>
            <a:ext cx="8327268" cy="367494"/>
          </a:xfrm>
        </p:spPr>
        <p:txBody>
          <a:bodyPr rtlCol="0"/>
          <a:lstStyle/>
          <a:p>
            <a:pPr algn="l" fontAlgn="auto">
              <a:spcAft>
                <a:spcPts val="0"/>
              </a:spcAft>
              <a:defRPr/>
            </a:pPr>
            <a:r>
              <a:rPr lang="ru-RU" sz="1400" b="1" dirty="0">
                <a:solidFill>
                  <a:srgbClr val="ED3645"/>
                </a:solidFill>
                <a:latin typeface="+mn-lt"/>
              </a:rPr>
              <a:t>Цикл со счетчиком “</a:t>
            </a:r>
            <a:r>
              <a:rPr lang="en-US" sz="1400" b="1" dirty="0">
                <a:solidFill>
                  <a:srgbClr val="ED3645"/>
                </a:solidFill>
                <a:latin typeface="+mn-lt"/>
              </a:rPr>
              <a:t>for”</a:t>
            </a:r>
          </a:p>
        </p:txBody>
      </p:sp>
      <p:sp>
        <p:nvSpPr>
          <p:cNvPr id="51" name="Footer Placeholder 1"/>
          <p:cNvSpPr>
            <a:spLocks noGrp="1"/>
          </p:cNvSpPr>
          <p:nvPr>
            <p:ph type="ftr" sz="quarter" idx="4294967295"/>
          </p:nvPr>
        </p:nvSpPr>
        <p:spPr bwMode="auto">
          <a:xfrm>
            <a:off x="3124202" y="4781551"/>
            <a:ext cx="2895600" cy="2746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lvl="0" algn="ctr"/>
            <a:r>
              <a:rPr lang="en-JM" sz="900" dirty="0" smtClean="0">
                <a:solidFill>
                  <a:schemeClr val="bg1">
                    <a:lumMod val="65000"/>
                  </a:schemeClr>
                </a:solidFill>
                <a:latin typeface="Calibri"/>
                <a:cs typeface="Calibri" pitchFamily="34" charset="0"/>
              </a:rPr>
              <a:t>WWW.ITEDUCATE.COM.UA</a:t>
            </a:r>
          </a:p>
        </p:txBody>
      </p:sp>
      <p:pic>
        <p:nvPicPr>
          <p:cNvPr id="30" name="Picture 2" descr="C:\Users\Developer\Desktop\ITeducationAcademy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5018" y="4801307"/>
            <a:ext cx="1604530" cy="254719"/>
          </a:xfrm>
          <a:prstGeom prst="rect">
            <a:avLst/>
          </a:prstGeom>
          <a:noFill/>
        </p:spPr>
      </p:pic>
      <p:sp>
        <p:nvSpPr>
          <p:cNvPr id="31" name="Text Placeholder 5"/>
          <p:cNvSpPr txBox="1">
            <a:spLocks/>
          </p:cNvSpPr>
          <p:nvPr/>
        </p:nvSpPr>
        <p:spPr>
          <a:xfrm>
            <a:off x="3532376" y="1306781"/>
            <a:ext cx="5072073" cy="326596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Цикл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for</a:t>
            </a: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имеет вид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 </a:t>
            </a:r>
            <a:r>
              <a:rPr lang="ru-RU" sz="14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for</a:t>
            </a:r>
            <a:r>
              <a:rPr lang="ru-RU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(счетчик; </a:t>
            </a:r>
            <a:r>
              <a:rPr lang="ru-RU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условие; шаг) </a:t>
            </a:r>
            <a:r>
              <a:rPr lang="ru-RU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{ тело цикла }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, и выполняется с определенным шагом до тех пор, пока счетчик удовлетворяет условию.</a:t>
            </a:r>
            <a:endParaRPr lang="en-US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Любая часть </a:t>
            </a:r>
            <a:r>
              <a:rPr lang="ru-RU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for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может быть 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пропущена</a:t>
            </a: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однако сами точки с запятой 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обязательно 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должны присутствовать, иначе будет ошибка синтаксиса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endParaRPr lang="ru-RU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r>
              <a:rPr lang="en-US" sz="1400" dirty="0" smtClean="0">
                <a:solidFill>
                  <a:schemeClr val="accent1"/>
                </a:solidFill>
              </a:rPr>
              <a:t>f</a:t>
            </a:r>
            <a:r>
              <a:rPr lang="nn-NO" sz="1400" dirty="0" smtClean="0">
                <a:solidFill>
                  <a:schemeClr val="accent1"/>
                </a:solidFill>
              </a:rPr>
              <a:t>or</a:t>
            </a:r>
            <a:r>
              <a:rPr lang="ru-RU" sz="1400" dirty="0" smtClean="0">
                <a:solidFill>
                  <a:schemeClr val="accent1"/>
                </a:solidFill>
              </a:rPr>
              <a:t> </a:t>
            </a:r>
            <a:r>
              <a:rPr lang="nn-NO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(var </a:t>
            </a:r>
            <a:r>
              <a:rPr lang="nn-NO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 = 0; i &lt; 10; i</a:t>
            </a:r>
            <a:r>
              <a:rPr lang="nn-NO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++)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nn-NO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{</a:t>
            </a:r>
            <a:endParaRPr lang="nn-NO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r>
              <a:rPr lang="nn-NO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console.log(i);</a:t>
            </a:r>
          </a:p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r>
              <a:rPr lang="nn-NO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}</a:t>
            </a:r>
          </a:p>
        </p:txBody>
      </p:sp>
      <p:cxnSp>
        <p:nvCxnSpPr>
          <p:cNvPr id="9" name="Прямая со стрелкой 5"/>
          <p:cNvCxnSpPr>
            <a:stCxn id="26" idx="2"/>
            <a:endCxn id="8" idx="1"/>
          </p:cNvCxnSpPr>
          <p:nvPr/>
        </p:nvCxnSpPr>
        <p:spPr>
          <a:xfrm rot="5400000" flipH="1">
            <a:off x="887945" y="2877453"/>
            <a:ext cx="1464395" cy="780965"/>
          </a:xfrm>
          <a:prstGeom prst="bentConnector4">
            <a:avLst>
              <a:gd name="adj1" fmla="val -10408"/>
              <a:gd name="adj2" fmla="val 148485"/>
            </a:avLst>
          </a:prstGeom>
          <a:ln>
            <a:solidFill>
              <a:srgbClr val="7B8F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Соединительная линия уступом 13"/>
          <p:cNvCxnSpPr>
            <a:stCxn id="8" idx="3"/>
          </p:cNvCxnSpPr>
          <p:nvPr/>
        </p:nvCxnSpPr>
        <p:spPr>
          <a:xfrm flipH="1">
            <a:off x="2009210" y="2535737"/>
            <a:ext cx="782381" cy="2056764"/>
          </a:xfrm>
          <a:prstGeom prst="bentConnector4">
            <a:avLst>
              <a:gd name="adj1" fmla="val -29219"/>
              <a:gd name="adj2" fmla="val 88060"/>
            </a:avLst>
          </a:prstGeom>
          <a:ln>
            <a:solidFill>
              <a:srgbClr val="7B8F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072413" y="2784003"/>
            <a:ext cx="7942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FF0000"/>
                </a:solidFill>
              </a:rPr>
              <a:t>true</a:t>
            </a:r>
            <a:endParaRPr lang="ru-RU" sz="1400" dirty="0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679403" y="2247714"/>
            <a:ext cx="7809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FF0000"/>
                </a:solidFill>
              </a:rPr>
              <a:t>false</a:t>
            </a:r>
            <a:endParaRPr lang="ru-RU" sz="1400" dirty="0">
              <a:solidFill>
                <a:srgbClr val="FF0000"/>
              </a:solidFill>
            </a:endParaRPr>
          </a:p>
        </p:txBody>
      </p:sp>
      <p:grpSp>
        <p:nvGrpSpPr>
          <p:cNvPr id="55" name="Group 54"/>
          <p:cNvGrpSpPr/>
          <p:nvPr/>
        </p:nvGrpSpPr>
        <p:grpSpPr>
          <a:xfrm>
            <a:off x="1229660" y="2176620"/>
            <a:ext cx="1561931" cy="718233"/>
            <a:chOff x="2507324" y="3482724"/>
            <a:chExt cx="1561931" cy="718233"/>
          </a:xfrm>
        </p:grpSpPr>
        <p:sp>
          <p:nvSpPr>
            <p:cNvPr id="8" name="Ромб 2"/>
            <p:cNvSpPr/>
            <p:nvPr/>
          </p:nvSpPr>
          <p:spPr>
            <a:xfrm>
              <a:off x="2507324" y="3482724"/>
              <a:ext cx="1561931" cy="718233"/>
            </a:xfrm>
            <a:prstGeom prst="diamond">
              <a:avLst/>
            </a:prstGeom>
            <a:solidFill>
              <a:srgbClr val="7B8F9D"/>
            </a:solidFill>
            <a:ln>
              <a:solidFill>
                <a:srgbClr val="7B8F9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40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825005" y="3687952"/>
              <a:ext cx="92656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</a:defRPr>
              </a:lvl1pPr>
            </a:lstStyle>
            <a:p>
              <a:pPr algn="ctr"/>
              <a:r>
                <a:rPr lang="ru-RU" dirty="0">
                  <a:solidFill>
                    <a:schemeClr val="bg1">
                      <a:lumMod val="95000"/>
                    </a:schemeClr>
                  </a:solidFill>
                </a:rPr>
                <a:t>условие</a:t>
              </a:r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1079612" y="3086191"/>
            <a:ext cx="1862026" cy="387350"/>
            <a:chOff x="5112060" y="3071276"/>
            <a:chExt cx="1323670" cy="387350"/>
          </a:xfrm>
        </p:grpSpPr>
        <p:sp>
          <p:nvSpPr>
            <p:cNvPr id="11" name="Скругленный прямоугольник 9"/>
            <p:cNvSpPr/>
            <p:nvPr/>
          </p:nvSpPr>
          <p:spPr>
            <a:xfrm>
              <a:off x="5112060" y="3071276"/>
              <a:ext cx="1323670" cy="387350"/>
            </a:xfrm>
            <a:prstGeom prst="roundRect">
              <a:avLst/>
            </a:prstGeom>
            <a:solidFill>
              <a:srgbClr val="7B8F9D"/>
            </a:solidFill>
            <a:ln>
              <a:solidFill>
                <a:srgbClr val="7B8F9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40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152679" y="3111063"/>
              <a:ext cx="12424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</a:defRPr>
              </a:lvl1pPr>
            </a:lstStyle>
            <a:p>
              <a:pPr algn="ctr"/>
              <a:r>
                <a:rPr lang="en-US" dirty="0" smtClean="0">
                  <a:solidFill>
                    <a:schemeClr val="bg1">
                      <a:lumMod val="95000"/>
                    </a:schemeClr>
                  </a:solidFill>
                </a:rPr>
                <a:t>{</a:t>
              </a:r>
              <a:r>
                <a:rPr lang="ru-RU" dirty="0" smtClean="0">
                  <a:solidFill>
                    <a:schemeClr val="bg1">
                      <a:lumMod val="95000"/>
                    </a:schemeClr>
                  </a:solidFill>
                </a:rPr>
                <a:t>набор инструкций</a:t>
              </a:r>
              <a:r>
                <a:rPr lang="en-US" dirty="0" smtClean="0">
                  <a:solidFill>
                    <a:schemeClr val="bg1">
                      <a:lumMod val="95000"/>
                    </a:schemeClr>
                  </a:solidFill>
                </a:rPr>
                <a:t>}</a:t>
              </a:r>
              <a:endParaRPr lang="ru-RU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cxnSp>
        <p:nvCxnSpPr>
          <p:cNvPr id="37" name="Прямая со стрелкой 5"/>
          <p:cNvCxnSpPr>
            <a:stCxn id="8" idx="2"/>
            <a:endCxn id="11" idx="0"/>
          </p:cNvCxnSpPr>
          <p:nvPr/>
        </p:nvCxnSpPr>
        <p:spPr>
          <a:xfrm flipH="1">
            <a:off x="2010625" y="2894853"/>
            <a:ext cx="1" cy="191338"/>
          </a:xfrm>
          <a:prstGeom prst="straightConnector1">
            <a:avLst/>
          </a:prstGeom>
          <a:ln>
            <a:solidFill>
              <a:srgbClr val="7B8F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 Placeholder 5"/>
          <p:cNvSpPr txBox="1">
            <a:spLocks/>
          </p:cNvSpPr>
          <p:nvPr/>
        </p:nvSpPr>
        <p:spPr>
          <a:xfrm>
            <a:off x="6019802" y="3086191"/>
            <a:ext cx="2463470" cy="128575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2075" indent="0" fontAlgn="auto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Console:</a:t>
            </a:r>
          </a:p>
          <a:p>
            <a:pPr marL="92075" indent="0" fontAlgn="auto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</a:p>
          <a:p>
            <a:pPr marL="92075" indent="0" fontAlgn="auto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marL="92075" indent="0" fontAlgn="auto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…</a:t>
            </a:r>
          </a:p>
          <a:p>
            <a:pPr marL="92075" indent="0" fontAlgn="auto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8</a:t>
            </a:r>
          </a:p>
          <a:p>
            <a:pPr marL="92075" indent="0" fontAlgn="auto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9</a:t>
            </a:r>
          </a:p>
        </p:txBody>
      </p:sp>
      <p:sp>
        <p:nvSpPr>
          <p:cNvPr id="33" name="Isosceles Triangle 32"/>
          <p:cNvSpPr/>
          <p:nvPr/>
        </p:nvSpPr>
        <p:spPr>
          <a:xfrm rot="5400000">
            <a:off x="5467140" y="3614852"/>
            <a:ext cx="603245" cy="179281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Прямая со стрелкой 5"/>
          <p:cNvCxnSpPr>
            <a:endCxn id="32" idx="0"/>
          </p:cNvCxnSpPr>
          <p:nvPr/>
        </p:nvCxnSpPr>
        <p:spPr>
          <a:xfrm>
            <a:off x="2009210" y="1275606"/>
            <a:ext cx="1415" cy="333772"/>
          </a:xfrm>
          <a:prstGeom prst="straightConnector1">
            <a:avLst/>
          </a:prstGeom>
          <a:ln>
            <a:solidFill>
              <a:srgbClr val="7B8F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/>
          <p:cNvGrpSpPr/>
          <p:nvPr/>
        </p:nvGrpSpPr>
        <p:grpSpPr>
          <a:xfrm>
            <a:off x="1079612" y="3612782"/>
            <a:ext cx="1862026" cy="387350"/>
            <a:chOff x="5112060" y="3071276"/>
            <a:chExt cx="1323670" cy="387350"/>
          </a:xfrm>
        </p:grpSpPr>
        <p:sp>
          <p:nvSpPr>
            <p:cNvPr id="26" name="Скругленный прямоугольник 9"/>
            <p:cNvSpPr/>
            <p:nvPr/>
          </p:nvSpPr>
          <p:spPr>
            <a:xfrm>
              <a:off x="5112060" y="3071276"/>
              <a:ext cx="1323670" cy="387350"/>
            </a:xfrm>
            <a:prstGeom prst="roundRect">
              <a:avLst/>
            </a:prstGeom>
            <a:solidFill>
              <a:srgbClr val="7B8F9D"/>
            </a:solidFill>
            <a:ln>
              <a:solidFill>
                <a:srgbClr val="7B8F9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40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5152679" y="3111063"/>
              <a:ext cx="12424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</a:defRPr>
              </a:lvl1pPr>
            </a:lstStyle>
            <a:p>
              <a:pPr algn="ctr"/>
              <a:r>
                <a:rPr lang="ru-RU" dirty="0" smtClean="0">
                  <a:solidFill>
                    <a:schemeClr val="bg1">
                      <a:lumMod val="95000"/>
                    </a:schemeClr>
                  </a:solidFill>
                </a:rPr>
                <a:t>изменение счетчика</a:t>
              </a:r>
              <a:endParaRPr lang="ru-RU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1079612" y="1609378"/>
            <a:ext cx="1862026" cy="387350"/>
            <a:chOff x="5112060" y="3071276"/>
            <a:chExt cx="1323670" cy="387350"/>
          </a:xfrm>
        </p:grpSpPr>
        <p:sp>
          <p:nvSpPr>
            <p:cNvPr id="32" name="Скругленный прямоугольник 9"/>
            <p:cNvSpPr/>
            <p:nvPr/>
          </p:nvSpPr>
          <p:spPr>
            <a:xfrm>
              <a:off x="5112060" y="3071276"/>
              <a:ext cx="1323670" cy="387350"/>
            </a:xfrm>
            <a:prstGeom prst="roundRect">
              <a:avLst/>
            </a:prstGeom>
            <a:solidFill>
              <a:srgbClr val="7B8F9D"/>
            </a:solidFill>
            <a:ln>
              <a:solidFill>
                <a:srgbClr val="7B8F9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40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5152679" y="3111063"/>
              <a:ext cx="12424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</a:defRPr>
              </a:lvl1pPr>
            </a:lstStyle>
            <a:p>
              <a:pPr algn="ctr"/>
              <a:r>
                <a:rPr lang="ru-RU" dirty="0" smtClean="0">
                  <a:solidFill>
                    <a:schemeClr val="bg1">
                      <a:lumMod val="95000"/>
                    </a:schemeClr>
                  </a:solidFill>
                </a:rPr>
                <a:t>создание счетчика</a:t>
              </a:r>
              <a:endParaRPr lang="ru-RU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cxnSp>
        <p:nvCxnSpPr>
          <p:cNvPr id="35" name="Прямая со стрелкой 5"/>
          <p:cNvCxnSpPr>
            <a:stCxn id="32" idx="2"/>
            <a:endCxn id="8" idx="0"/>
          </p:cNvCxnSpPr>
          <p:nvPr/>
        </p:nvCxnSpPr>
        <p:spPr>
          <a:xfrm>
            <a:off x="2010625" y="1996728"/>
            <a:ext cx="1" cy="179892"/>
          </a:xfrm>
          <a:prstGeom prst="straightConnector1">
            <a:avLst/>
          </a:prstGeom>
          <a:ln>
            <a:solidFill>
              <a:srgbClr val="7B8F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Прямая со стрелкой 5"/>
          <p:cNvCxnSpPr>
            <a:stCxn id="11" idx="2"/>
            <a:endCxn id="26" idx="0"/>
          </p:cNvCxnSpPr>
          <p:nvPr/>
        </p:nvCxnSpPr>
        <p:spPr>
          <a:xfrm>
            <a:off x="2010625" y="3473541"/>
            <a:ext cx="0" cy="139241"/>
          </a:xfrm>
          <a:prstGeom prst="straightConnector1">
            <a:avLst/>
          </a:prstGeom>
          <a:ln>
            <a:solidFill>
              <a:srgbClr val="7B8F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2947078908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algn="l" fontAlgn="auto">
              <a:spcAft>
                <a:spcPts val="0"/>
              </a:spcAft>
              <a:defRPr/>
            </a:pPr>
            <a:r>
              <a:rPr lang="ru-RU" sz="2800" b="1" dirty="0">
                <a:latin typeface="+mj-lt"/>
              </a:rPr>
              <a:t>Условные и циклические конструкции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3"/>
          </p:nvPr>
        </p:nvSpPr>
        <p:spPr>
          <a:xfrm>
            <a:off x="457200" y="908112"/>
            <a:ext cx="8327268" cy="367494"/>
          </a:xfrm>
        </p:spPr>
        <p:txBody>
          <a:bodyPr rtlCol="0"/>
          <a:lstStyle/>
          <a:p>
            <a:pPr algn="l" fontAlgn="auto">
              <a:spcAft>
                <a:spcPts val="0"/>
              </a:spcAft>
              <a:defRPr/>
            </a:pPr>
            <a:r>
              <a:rPr lang="ru-RU" sz="1400" b="1" dirty="0">
                <a:solidFill>
                  <a:srgbClr val="ED3645"/>
                </a:solidFill>
                <a:latin typeface="+mn-lt"/>
              </a:rPr>
              <a:t>Операторы “</a:t>
            </a:r>
            <a:r>
              <a:rPr lang="en-US" sz="1400" b="1" dirty="0">
                <a:solidFill>
                  <a:srgbClr val="ED3645"/>
                </a:solidFill>
                <a:latin typeface="+mn-lt"/>
              </a:rPr>
              <a:t>break” </a:t>
            </a:r>
            <a:r>
              <a:rPr lang="ru-RU" sz="1400" b="1" dirty="0">
                <a:solidFill>
                  <a:srgbClr val="ED3645"/>
                </a:solidFill>
                <a:latin typeface="+mn-lt"/>
              </a:rPr>
              <a:t>и ”</a:t>
            </a:r>
            <a:r>
              <a:rPr lang="en-US" sz="1400" b="1" dirty="0">
                <a:solidFill>
                  <a:srgbClr val="ED3645"/>
                </a:solidFill>
                <a:latin typeface="+mn-lt"/>
              </a:rPr>
              <a:t>continue”</a:t>
            </a:r>
          </a:p>
        </p:txBody>
      </p:sp>
      <p:sp>
        <p:nvSpPr>
          <p:cNvPr id="51" name="Footer Placeholder 1"/>
          <p:cNvSpPr>
            <a:spLocks noGrp="1"/>
          </p:cNvSpPr>
          <p:nvPr>
            <p:ph type="ftr" sz="quarter" idx="4294967295"/>
          </p:nvPr>
        </p:nvSpPr>
        <p:spPr bwMode="auto">
          <a:xfrm>
            <a:off x="3124202" y="4781551"/>
            <a:ext cx="2895600" cy="2746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lvl="0" algn="ctr"/>
            <a:r>
              <a:rPr lang="en-JM" sz="900" dirty="0" smtClean="0">
                <a:solidFill>
                  <a:schemeClr val="bg1">
                    <a:lumMod val="65000"/>
                  </a:schemeClr>
                </a:solidFill>
                <a:latin typeface="Calibri"/>
                <a:cs typeface="Calibri" pitchFamily="34" charset="0"/>
              </a:rPr>
              <a:t>WWW.ITEDUCATE.COM.UA</a:t>
            </a:r>
          </a:p>
        </p:txBody>
      </p:sp>
      <p:pic>
        <p:nvPicPr>
          <p:cNvPr id="30" name="Picture 2" descr="C:\Users\Developer\Desktop\ITeducationAcademy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5018" y="4801307"/>
            <a:ext cx="1604530" cy="254719"/>
          </a:xfrm>
          <a:prstGeom prst="rect">
            <a:avLst/>
          </a:prstGeom>
          <a:noFill/>
        </p:spPr>
      </p:pic>
      <p:sp>
        <p:nvSpPr>
          <p:cNvPr id="31" name="Text Placeholder 5"/>
          <p:cNvSpPr txBox="1">
            <a:spLocks/>
          </p:cNvSpPr>
          <p:nvPr/>
        </p:nvSpPr>
        <p:spPr>
          <a:xfrm>
            <a:off x="525018" y="1306781"/>
            <a:ext cx="8079431" cy="140968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Операторы </a:t>
            </a:r>
            <a:r>
              <a:rPr lang="en-US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break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и </a:t>
            </a:r>
            <a:r>
              <a:rPr 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continue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используются 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для 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более гибкого управления 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циклом:</a:t>
            </a:r>
          </a:p>
          <a:p>
            <a:pPr marL="377825" indent="-285750" fontAlgn="auto">
              <a:spcBef>
                <a:spcPts val="500"/>
              </a:spcBef>
              <a:spcAft>
                <a:spcPts val="0"/>
              </a:spcAft>
              <a:defRPr/>
            </a:pPr>
            <a:r>
              <a:rPr lang="ru-RU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break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— 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выход из цикла при необходимых условиях.</a:t>
            </a:r>
          </a:p>
          <a:p>
            <a:pPr marL="377825" indent="-285750" fontAlgn="auto">
              <a:spcBef>
                <a:spcPts val="500"/>
              </a:spcBef>
              <a:spcAft>
                <a:spcPts val="0"/>
              </a:spcAft>
              <a:defRPr/>
            </a:pPr>
            <a:r>
              <a:rPr lang="ru-RU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continue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— 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прекращение 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выполнения текущей 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итерации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 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цикла и переход к следующей. </a:t>
            </a:r>
            <a:endParaRPr lang="ru-RU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 cstate="print"/>
          <a:srcRect l="4320" t="51050" r="45274" b="20597"/>
          <a:stretch/>
        </p:blipFill>
        <p:spPr>
          <a:xfrm>
            <a:off x="611560" y="2885120"/>
            <a:ext cx="4571188" cy="1446352"/>
          </a:xfrm>
          <a:prstGeom prst="rect">
            <a:avLst/>
          </a:prstGeom>
          <a:effectLst>
            <a:outerShdw blurRad="50800" dir="54000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 cstate="print"/>
          <a:srcRect l="4275" t="50969" r="61072" b="20889"/>
          <a:stretch/>
        </p:blipFill>
        <p:spPr>
          <a:xfrm>
            <a:off x="5389748" y="2885120"/>
            <a:ext cx="3142692" cy="1435685"/>
          </a:xfrm>
          <a:prstGeom prst="rect">
            <a:avLst/>
          </a:prstGeom>
          <a:effectLst>
            <a:outerShdw blurRad="50800" dir="5400000" algn="ctr" rotWithShape="0">
              <a:srgbClr val="000000">
                <a:alpha val="43137"/>
              </a:srgbClr>
            </a:outerShdw>
          </a:effectLst>
        </p:spPr>
      </p:pic>
      <p:cxnSp>
        <p:nvCxnSpPr>
          <p:cNvPr id="9" name="Соединительная линия уступом 13"/>
          <p:cNvCxnSpPr/>
          <p:nvPr/>
        </p:nvCxnSpPr>
        <p:spPr>
          <a:xfrm rot="5400000">
            <a:off x="1229022" y="3642122"/>
            <a:ext cx="776945" cy="580421"/>
          </a:xfrm>
          <a:prstGeom prst="bentConnector3">
            <a:avLst>
              <a:gd name="adj1" fmla="val 1943"/>
            </a:avLst>
          </a:prstGeom>
          <a:ln w="28575">
            <a:solidFill>
              <a:srgbClr val="ED374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Соединительная линия уступом 13"/>
          <p:cNvCxnSpPr/>
          <p:nvPr/>
        </p:nvCxnSpPr>
        <p:spPr>
          <a:xfrm rot="10800000">
            <a:off x="6228184" y="3003799"/>
            <a:ext cx="480030" cy="404823"/>
          </a:xfrm>
          <a:prstGeom prst="bentConnector3">
            <a:avLst>
              <a:gd name="adj1" fmla="val 159531"/>
            </a:avLst>
          </a:prstGeom>
          <a:ln w="28575">
            <a:solidFill>
              <a:srgbClr val="ED374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4218692972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algn="l" fontAlgn="auto">
              <a:spcAft>
                <a:spcPts val="0"/>
              </a:spcAft>
              <a:defRPr/>
            </a:pPr>
            <a:r>
              <a:rPr lang="ru-RU" sz="2800" b="1" dirty="0">
                <a:latin typeface="+mj-lt"/>
              </a:rPr>
              <a:t>Условные и циклические конструкции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3"/>
          </p:nvPr>
        </p:nvSpPr>
        <p:spPr>
          <a:xfrm>
            <a:off x="457200" y="908112"/>
            <a:ext cx="8327268" cy="367494"/>
          </a:xfrm>
        </p:spPr>
        <p:txBody>
          <a:bodyPr rtlCol="0"/>
          <a:lstStyle/>
          <a:p>
            <a:pPr algn="l" fontAlgn="auto">
              <a:spcAft>
                <a:spcPts val="0"/>
              </a:spcAft>
              <a:defRPr/>
            </a:pPr>
            <a:r>
              <a:rPr lang="ru-RU" sz="1400" b="1" dirty="0" smtClean="0">
                <a:solidFill>
                  <a:srgbClr val="ED3645"/>
                </a:solidFill>
                <a:latin typeface="+mn-lt"/>
              </a:rPr>
              <a:t>Логические операторы</a:t>
            </a:r>
            <a:endParaRPr lang="en-US" sz="1400" b="1" dirty="0">
              <a:solidFill>
                <a:srgbClr val="ED3645"/>
              </a:solidFill>
              <a:latin typeface="+mn-lt"/>
            </a:endParaRPr>
          </a:p>
        </p:txBody>
      </p:sp>
      <p:sp>
        <p:nvSpPr>
          <p:cNvPr id="51" name="Footer Placeholder 1"/>
          <p:cNvSpPr>
            <a:spLocks noGrp="1"/>
          </p:cNvSpPr>
          <p:nvPr>
            <p:ph type="ftr" sz="quarter" idx="4294967295"/>
          </p:nvPr>
        </p:nvSpPr>
        <p:spPr bwMode="auto">
          <a:xfrm>
            <a:off x="3124202" y="4781551"/>
            <a:ext cx="2895600" cy="2746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lvl="0" algn="ctr"/>
            <a:r>
              <a:rPr lang="en-JM" sz="900" dirty="0" smtClean="0">
                <a:solidFill>
                  <a:schemeClr val="bg1">
                    <a:lumMod val="65000"/>
                  </a:schemeClr>
                </a:solidFill>
                <a:latin typeface="Calibri"/>
                <a:cs typeface="Calibri" pitchFamily="34" charset="0"/>
              </a:rPr>
              <a:t>WWW.ITEDUCATE.COM.UA</a:t>
            </a:r>
          </a:p>
        </p:txBody>
      </p:sp>
      <p:pic>
        <p:nvPicPr>
          <p:cNvPr id="30" name="Picture 2" descr="C:\Users\Developer\Desktop\ITeducationAcademy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5018" y="4801307"/>
            <a:ext cx="1604530" cy="254719"/>
          </a:xfrm>
          <a:prstGeom prst="rect">
            <a:avLst/>
          </a:prstGeom>
          <a:noFill/>
        </p:spPr>
      </p:pic>
      <p:sp>
        <p:nvSpPr>
          <p:cNvPr id="31" name="Text Placeholder 5"/>
          <p:cNvSpPr txBox="1">
            <a:spLocks/>
          </p:cNvSpPr>
          <p:nvPr/>
        </p:nvSpPr>
        <p:spPr>
          <a:xfrm>
            <a:off x="3124202" y="1306781"/>
            <a:ext cx="5480247" cy="32857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В </a:t>
            </a:r>
            <a:r>
              <a:rPr lang="ru-RU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JavaScript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поддерживаются операторы </a:t>
            </a:r>
            <a:r>
              <a:rPr lang="ru-RU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|| (ИЛИ)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ru-RU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&amp;&amp; (И)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и </a:t>
            </a:r>
            <a:r>
              <a:rPr lang="ru-RU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! (НЕ</a:t>
            </a:r>
            <a:r>
              <a:rPr lang="ru-RU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endParaRPr lang="ru-RU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r>
              <a:rPr lang="ru-RU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Логическое ИЛИ 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в классическом программировании работает следующим образом: «если хотя бы один из аргументов </a:t>
            </a:r>
            <a:r>
              <a:rPr lang="ru-RU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true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то возвращает </a:t>
            </a:r>
            <a:r>
              <a:rPr lang="ru-RU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true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иначе — </a:t>
            </a:r>
            <a:r>
              <a:rPr lang="ru-RU" sz="14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false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r>
              <a:rPr lang="ru-RU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Логическое </a:t>
            </a:r>
            <a:r>
              <a:rPr lang="ru-RU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И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возвращает </a:t>
            </a:r>
            <a:r>
              <a:rPr lang="ru-RU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true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если оба аргумента истинны, а иначе — </a:t>
            </a:r>
            <a:r>
              <a:rPr lang="ru-RU" sz="14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false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r>
              <a:rPr lang="ru-RU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Логическое НЕ 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приводит аргумент к логическому типу и возвращает противоположное значение.</a:t>
            </a:r>
          </a:p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endParaRPr lang="ru-RU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029" name="Picture 5" descr="http://1.bp.blogspot.com/-EG-Xpp5vuoU/T-Bgz8X51wI/AAAAAAAAAYw/e4a1Uswm5zA/s1600/logical-operators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48055" t="20213" r="1193" b="55601"/>
          <a:stretch/>
        </p:blipFill>
        <p:spPr bwMode="auto">
          <a:xfrm>
            <a:off x="827584" y="2550925"/>
            <a:ext cx="1980220" cy="658106"/>
          </a:xfrm>
          <a:prstGeom prst="rect">
            <a:avLst/>
          </a:prstGeom>
          <a:noFill/>
          <a:effectLst>
            <a:outerShdw blurRad="50800" dir="5400000" algn="ctr" rotWithShape="0">
              <a:srgbClr val="000000">
                <a:alpha val="43137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5" descr="http://1.bp.blogspot.com/-EG-Xpp5vuoU/T-Bgz8X51wI/AAAAAAAAAYw/e4a1Uswm5zA/s1600/logical-operators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48198" t="46251" r="1050" b="29563"/>
          <a:stretch/>
        </p:blipFill>
        <p:spPr bwMode="auto">
          <a:xfrm>
            <a:off x="827584" y="1774506"/>
            <a:ext cx="1980220" cy="658106"/>
          </a:xfrm>
          <a:prstGeom prst="rect">
            <a:avLst/>
          </a:prstGeom>
          <a:noFill/>
          <a:effectLst>
            <a:outerShdw blurRad="50800" dir="5400000" algn="ctr" rotWithShape="0">
              <a:srgbClr val="000000">
                <a:alpha val="43137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5" descr="http://1.bp.blogspot.com/-EG-Xpp5vuoU/T-Bgz8X51wI/AAAAAAAAAYw/e4a1Uswm5zA/s1600/logical-operators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48198" t="74080" r="1050" b="1734"/>
          <a:stretch/>
        </p:blipFill>
        <p:spPr bwMode="auto">
          <a:xfrm>
            <a:off x="827584" y="3327344"/>
            <a:ext cx="1980220" cy="658106"/>
          </a:xfrm>
          <a:prstGeom prst="rect">
            <a:avLst/>
          </a:prstGeom>
          <a:noFill/>
          <a:effectLst>
            <a:outerShdw blurRad="50800" dir="5400000" algn="ctr" rotWithShape="0">
              <a:srgbClr val="000000">
                <a:alpha val="43137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819423776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5487" y="1676170"/>
            <a:ext cx="2293030" cy="1503128"/>
          </a:xfrm>
        </p:spPr>
        <p:txBody>
          <a:bodyPr rtlCol="0">
            <a:no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sz="8000" dirty="0" smtClean="0">
                <a:latin typeface="+mn-lt"/>
              </a:rPr>
              <a:t>Q&amp;A</a:t>
            </a:r>
            <a:endParaRPr lang="ru-RU" sz="8000" dirty="0">
              <a:latin typeface="+mn-lt"/>
            </a:endParaRPr>
          </a:p>
        </p:txBody>
      </p:sp>
      <p:sp>
        <p:nvSpPr>
          <p:cNvPr id="51" name="Footer Placeholder 1"/>
          <p:cNvSpPr>
            <a:spLocks noGrp="1"/>
          </p:cNvSpPr>
          <p:nvPr>
            <p:ph type="ftr" sz="quarter" idx="4294967295"/>
          </p:nvPr>
        </p:nvSpPr>
        <p:spPr bwMode="auto">
          <a:xfrm>
            <a:off x="3124202" y="4781551"/>
            <a:ext cx="2895600" cy="2746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lvl="0" algn="ctr"/>
            <a:r>
              <a:rPr lang="en-JM" sz="900" dirty="0" smtClean="0">
                <a:solidFill>
                  <a:schemeClr val="bg1">
                    <a:lumMod val="65000"/>
                  </a:schemeClr>
                </a:solidFill>
                <a:latin typeface="Calibri"/>
                <a:cs typeface="Calibri" pitchFamily="34" charset="0"/>
              </a:rPr>
              <a:t>WWW.ITEDUCATE.COM.UA</a:t>
            </a:r>
          </a:p>
        </p:txBody>
      </p:sp>
      <p:pic>
        <p:nvPicPr>
          <p:cNvPr id="30" name="Picture 2" descr="C:\Users\Developer\Desktop\ITeducationAcademy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5018" y="4801307"/>
            <a:ext cx="1604530" cy="25471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2712640696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"/>
          <p:cNvSpPr/>
          <p:nvPr/>
        </p:nvSpPr>
        <p:spPr>
          <a:xfrm>
            <a:off x="0" y="0"/>
            <a:ext cx="9144000" cy="159482"/>
          </a:xfrm>
          <a:prstGeom prst="rect">
            <a:avLst/>
          </a:prstGeom>
          <a:solidFill>
            <a:srgbClr val="ED3645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JM" dirty="0">
              <a:latin typeface="+mj-lt"/>
            </a:endParaRPr>
          </a:p>
        </p:txBody>
      </p:sp>
      <p:sp>
        <p:nvSpPr>
          <p:cNvPr id="21507" name="Title 1"/>
          <p:cNvSpPr>
            <a:spLocks noGrp="1"/>
          </p:cNvSpPr>
          <p:nvPr>
            <p:ph type="title"/>
          </p:nvPr>
        </p:nvSpPr>
        <p:spPr>
          <a:xfrm>
            <a:off x="455243" y="598376"/>
            <a:ext cx="4152761" cy="886458"/>
          </a:xfrm>
        </p:spPr>
        <p:txBody>
          <a:bodyPr/>
          <a:lstStyle/>
          <a:p>
            <a:pPr eaLnBrk="1" hangingPunct="1"/>
            <a:r>
              <a:rPr lang="ru-RU" sz="2800" b="1" dirty="0" smtClean="0">
                <a:solidFill>
                  <a:srgbClr val="FFFFFF"/>
                </a:solidFill>
                <a:latin typeface="Calibri" pitchFamily="34" charset="0"/>
                <a:ea typeface="Open Sans Semibold" pitchFamily="34" charset="0"/>
                <a:cs typeface="Calibri" pitchFamily="34" charset="0"/>
              </a:rPr>
              <a:t>КОНТАКТНЫЕ </a:t>
            </a:r>
            <a:r>
              <a:rPr lang="en-US" sz="2800" b="1" dirty="0" smtClean="0">
                <a:solidFill>
                  <a:srgbClr val="FFFFFF"/>
                </a:solidFill>
                <a:latin typeface="Calibri" pitchFamily="34" charset="0"/>
                <a:ea typeface="Open Sans Semibold" pitchFamily="34" charset="0"/>
                <a:cs typeface="Calibri" pitchFamily="34" charset="0"/>
              </a:rPr>
              <a:t/>
            </a:r>
            <a:br>
              <a:rPr lang="en-US" sz="2800" b="1" dirty="0" smtClean="0">
                <a:solidFill>
                  <a:srgbClr val="FFFFFF"/>
                </a:solidFill>
                <a:latin typeface="Calibri" pitchFamily="34" charset="0"/>
                <a:ea typeface="Open Sans Semibold" pitchFamily="34" charset="0"/>
                <a:cs typeface="Calibri" pitchFamily="34" charset="0"/>
              </a:rPr>
            </a:br>
            <a:r>
              <a:rPr lang="ru-RU" sz="2800" b="1" dirty="0" smtClean="0">
                <a:solidFill>
                  <a:srgbClr val="FFFFFF"/>
                </a:solidFill>
                <a:latin typeface="Calibri" pitchFamily="34" charset="0"/>
                <a:ea typeface="Open Sans Semibold" pitchFamily="34" charset="0"/>
                <a:cs typeface="Calibri" pitchFamily="34" charset="0"/>
              </a:rPr>
              <a:t>ДАННЫЕ</a:t>
            </a:r>
            <a:endParaRPr lang="en-JM" sz="2800" b="1" dirty="0" smtClean="0">
              <a:solidFill>
                <a:srgbClr val="FFFFFF"/>
              </a:solidFill>
              <a:latin typeface="Calibri" pitchFamily="34" charset="0"/>
              <a:ea typeface="Open Sans Semibold" pitchFamily="34" charset="0"/>
              <a:cs typeface="Calibri" pitchFamily="34" charset="0"/>
            </a:endParaRPr>
          </a:p>
        </p:txBody>
      </p:sp>
      <p:sp>
        <p:nvSpPr>
          <p:cNvPr id="21509" name="Text Placeholder 7"/>
          <p:cNvSpPr>
            <a:spLocks noGrp="1"/>
          </p:cNvSpPr>
          <p:nvPr>
            <p:ph type="body" sz="quarter" idx="4294967295"/>
          </p:nvPr>
        </p:nvSpPr>
        <p:spPr>
          <a:xfrm>
            <a:off x="5970475" y="627584"/>
            <a:ext cx="2093913" cy="750888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ru-RU" sz="1200" b="1" dirty="0" smtClean="0">
                <a:solidFill>
                  <a:schemeClr val="bg1"/>
                </a:solidFill>
              </a:rPr>
              <a:t>+38 044  590  08 38</a:t>
            </a:r>
          </a:p>
          <a:p>
            <a:pPr marL="0" indent="0" eaLnBrk="1" hangingPunct="1">
              <a:buNone/>
            </a:pPr>
            <a:r>
              <a:rPr lang="ru-RU" sz="1200" b="1" dirty="0" err="1" smtClean="0">
                <a:solidFill>
                  <a:schemeClr val="bg1"/>
                </a:solidFill>
              </a:rPr>
              <a:t>info@iteducate.com.ua</a:t>
            </a:r>
            <a:r>
              <a:rPr lang="ru-RU" sz="1200" b="1" dirty="0" smtClean="0">
                <a:solidFill>
                  <a:schemeClr val="bg1"/>
                </a:solidFill>
              </a:rPr>
              <a:t> </a:t>
            </a:r>
            <a:endParaRPr lang="en-US" sz="1200" b="1" dirty="0" smtClean="0">
              <a:solidFill>
                <a:schemeClr val="bg1"/>
              </a:solidFill>
            </a:endParaRPr>
          </a:p>
          <a:p>
            <a:pPr marL="0" indent="0" eaLnBrk="1" hangingPunct="1">
              <a:buNone/>
            </a:pPr>
            <a:r>
              <a:rPr lang="en-US" sz="1200" b="1" dirty="0" smtClean="0">
                <a:solidFill>
                  <a:schemeClr val="bg1"/>
                </a:solidFill>
              </a:rPr>
              <a:t>www.</a:t>
            </a:r>
            <a:r>
              <a:rPr lang="ru-RU" sz="1200" b="1" dirty="0" err="1" smtClean="0">
                <a:solidFill>
                  <a:schemeClr val="bg1"/>
                </a:solidFill>
              </a:rPr>
              <a:t>iteducate.com.ua</a:t>
            </a:r>
            <a:r>
              <a:rPr lang="ru-RU" sz="1200" b="1" dirty="0" smtClean="0">
                <a:solidFill>
                  <a:schemeClr val="bg1"/>
                </a:solidFill>
              </a:rPr>
              <a:t> </a:t>
            </a:r>
            <a:endParaRPr lang="en-JM" sz="1200" b="1" dirty="0" smtClean="0">
              <a:solidFill>
                <a:schemeClr val="bg1"/>
              </a:solidFill>
            </a:endParaRPr>
          </a:p>
        </p:txBody>
      </p:sp>
      <p:sp>
        <p:nvSpPr>
          <p:cNvPr id="21510" name="Text Placeholder 8"/>
          <p:cNvSpPr txBox="1">
            <a:spLocks/>
          </p:cNvSpPr>
          <p:nvPr/>
        </p:nvSpPr>
        <p:spPr bwMode="auto">
          <a:xfrm>
            <a:off x="6193072" y="1379041"/>
            <a:ext cx="3023444" cy="2926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20000"/>
              </a:spcBef>
            </a:pPr>
            <a:r>
              <a:rPr lang="en-JM" sz="1050" dirty="0" smtClean="0">
                <a:solidFill>
                  <a:schemeClr val="bg1"/>
                </a:solidFill>
              </a:rPr>
              <a:t>https://www.facebook.com/</a:t>
            </a:r>
            <a:r>
              <a:rPr lang="en-US" sz="1050" b="1" dirty="0" err="1" smtClean="0">
                <a:solidFill>
                  <a:schemeClr val="bg1"/>
                </a:solidFill>
              </a:rPr>
              <a:t>ITeducate</a:t>
            </a:r>
            <a:endParaRPr lang="en-JM" sz="1050" b="1" dirty="0">
              <a:solidFill>
                <a:schemeClr val="bg1"/>
              </a:solidFill>
            </a:endParaRPr>
          </a:p>
        </p:txBody>
      </p:sp>
      <p:pic>
        <p:nvPicPr>
          <p:cNvPr id="21511" name="Picture 22" descr="facebook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75264" y="1348309"/>
            <a:ext cx="288924" cy="287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5" name="Straight Connector 24"/>
          <p:cNvCxnSpPr/>
          <p:nvPr/>
        </p:nvCxnSpPr>
        <p:spPr>
          <a:xfrm>
            <a:off x="5580112" y="627584"/>
            <a:ext cx="0" cy="1008062"/>
          </a:xfrm>
          <a:prstGeom prst="line">
            <a:avLst/>
          </a:prstGeom>
          <a:ln>
            <a:solidFill>
              <a:srgbClr val="7B8F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Нижний колонтитул 9"/>
          <p:cNvSpPr>
            <a:spLocks noGrp="1"/>
          </p:cNvSpPr>
          <p:nvPr>
            <p:ph type="ftr" sz="quarter" idx="65"/>
          </p:nvPr>
        </p:nvSpPr>
        <p:spPr/>
        <p:txBody>
          <a:bodyPr/>
          <a:lstStyle/>
          <a:p>
            <a:pPr>
              <a:defRPr/>
            </a:pPr>
            <a:r>
              <a:rPr lang="en-JM" dirty="0" smtClean="0">
                <a:solidFill>
                  <a:schemeClr val="bg1">
                    <a:lumMod val="65000"/>
                  </a:schemeClr>
                </a:solidFill>
              </a:rPr>
              <a:t>WWW.ITEDUCATE.COM.UA</a:t>
            </a:r>
            <a:endParaRPr lang="en-JM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2" name="Picture 2" descr="C:\Users\Developer\Desktop\ITeducationAcademy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5018" y="4801307"/>
            <a:ext cx="1604530" cy="254719"/>
          </a:xfrm>
          <a:prstGeom prst="rect">
            <a:avLst/>
          </a:prstGeom>
          <a:noFill/>
        </p:spPr>
      </p:pic>
      <p:sp>
        <p:nvSpPr>
          <p:cNvPr id="13" name="Рисунок 12"/>
          <p:cNvSpPr>
            <a:spLocks noGrp="1"/>
          </p:cNvSpPr>
          <p:nvPr>
            <p:ph type="pic" sz="quarter" idx="59"/>
          </p:nvPr>
        </p:nvSpPr>
        <p:spPr/>
      </p:sp>
      <p:sp>
        <p:nvSpPr>
          <p:cNvPr id="14" name="Text Placeholder 6"/>
          <p:cNvSpPr>
            <a:spLocks noGrp="1"/>
          </p:cNvSpPr>
          <p:nvPr>
            <p:ph type="body" sz="quarter" idx="4294967295"/>
          </p:nvPr>
        </p:nvSpPr>
        <p:spPr>
          <a:xfrm>
            <a:off x="3486199" y="627584"/>
            <a:ext cx="2093913" cy="898525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ru-RU" sz="1200" dirty="0" smtClean="0">
                <a:solidFill>
                  <a:schemeClr val="bg1"/>
                </a:solidFill>
              </a:rPr>
              <a:t>IT</a:t>
            </a:r>
            <a:r>
              <a:rPr lang="en-US" sz="1200" dirty="0" smtClean="0">
                <a:solidFill>
                  <a:schemeClr val="bg1"/>
                </a:solidFill>
              </a:rPr>
              <a:t>EA</a:t>
            </a:r>
            <a:endParaRPr lang="ru-RU" sz="1200" dirty="0" smtClean="0">
              <a:solidFill>
                <a:schemeClr val="bg1"/>
              </a:solidFill>
            </a:endParaRPr>
          </a:p>
          <a:p>
            <a:pPr marL="0" indent="0" eaLnBrk="1" hangingPunct="1">
              <a:buNone/>
            </a:pPr>
            <a:r>
              <a:rPr lang="ru-RU" sz="1200" dirty="0" smtClean="0">
                <a:solidFill>
                  <a:schemeClr val="bg1"/>
                </a:solidFill>
              </a:rPr>
              <a:t>Киев, ул. Смоленская, 31-33, корп. 3</a:t>
            </a:r>
            <a:endParaRPr lang="en-US" sz="1200" dirty="0" smtClean="0">
              <a:solidFill>
                <a:schemeClr val="bg1"/>
              </a:solidFill>
            </a:endParaRPr>
          </a:p>
          <a:p>
            <a:pPr marL="0" indent="0" eaLnBrk="1" hangingPunct="1">
              <a:buNone/>
            </a:pPr>
            <a:r>
              <a:rPr lang="ru-RU" sz="1200" dirty="0" smtClean="0">
                <a:solidFill>
                  <a:schemeClr val="bg1"/>
                </a:solidFill>
              </a:rPr>
              <a:t>Киев</a:t>
            </a:r>
          </a:p>
          <a:p>
            <a:pPr marL="0" indent="0" eaLnBrk="1" hangingPunct="1">
              <a:buNone/>
            </a:pPr>
            <a:r>
              <a:rPr lang="ru-RU" sz="1200" dirty="0" smtClean="0">
                <a:solidFill>
                  <a:schemeClr val="bg1"/>
                </a:solidFill>
              </a:rPr>
              <a:t>03133</a:t>
            </a:r>
            <a:endParaRPr lang="en-JM" sz="1200" dirty="0" smtClean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Footer Placeholder 2"/>
          <p:cNvSpPr>
            <a:spLocks noGrp="1"/>
          </p:cNvSpPr>
          <p:nvPr>
            <p:ph type="ftr" sz="quarter" idx="2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JM" dirty="0" smtClean="0">
                <a:solidFill>
                  <a:schemeClr val="bg1">
                    <a:lumMod val="65000"/>
                  </a:schemeClr>
                </a:solidFill>
                <a:ea typeface="MS PGothic" pitchFamily="34" charset="-128"/>
                <a:cs typeface="Calibri" pitchFamily="34" charset="0"/>
              </a:rPr>
              <a:t>WWW.ITEDUCATE.COM.UA</a:t>
            </a:r>
          </a:p>
        </p:txBody>
      </p:sp>
      <p:sp>
        <p:nvSpPr>
          <p:cNvPr id="26" name="Title 1"/>
          <p:cNvSpPr>
            <a:spLocks noGrp="1"/>
          </p:cNvSpPr>
          <p:nvPr>
            <p:ph type="title"/>
          </p:nvPr>
        </p:nvSpPr>
        <p:spPr>
          <a:xfrm>
            <a:off x="457200" y="346348"/>
            <a:ext cx="4006788" cy="857250"/>
          </a:xfrm>
        </p:spPr>
        <p:txBody>
          <a:bodyPr rtlCol="0">
            <a:normAutofit/>
          </a:bodyPr>
          <a:lstStyle/>
          <a:p>
            <a:pPr lvl="0" fontAlgn="auto">
              <a:spcAft>
                <a:spcPts val="0"/>
              </a:spcAft>
              <a:defRPr/>
            </a:pPr>
            <a:r>
              <a:rPr lang="en-US" sz="2800" b="1" dirty="0" smtClean="0">
                <a:latin typeface="+mj-lt"/>
              </a:rPr>
              <a:t>JavaScript </a:t>
            </a:r>
            <a:r>
              <a:rPr lang="ru-RU" sz="2800" b="1" dirty="0" smtClean="0">
                <a:latin typeface="+mj-lt"/>
              </a:rPr>
              <a:t>Базовый</a:t>
            </a:r>
            <a:endParaRPr lang="en-JM" sz="2800" dirty="0">
              <a:latin typeface="+mj-lt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525018" y="1655068"/>
            <a:ext cx="4131566" cy="340804"/>
            <a:chOff x="525018" y="1655068"/>
            <a:chExt cx="4131566" cy="340804"/>
          </a:xfrm>
        </p:grpSpPr>
        <p:sp>
          <p:nvSpPr>
            <p:cNvPr id="27" name="Text Placeholder 3"/>
            <p:cNvSpPr txBox="1">
              <a:spLocks/>
            </p:cNvSpPr>
            <p:nvPr/>
          </p:nvSpPr>
          <p:spPr bwMode="auto">
            <a:xfrm>
              <a:off x="789622" y="1655068"/>
              <a:ext cx="3866962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spcBef>
                  <a:spcPct val="20000"/>
                </a:spcBef>
              </a:pPr>
              <a:r>
                <a:rPr lang="ru-RU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cs typeface="Calibri" pitchFamily="34" charset="0"/>
                </a:rPr>
                <a:t>Условные конструкции</a:t>
              </a:r>
              <a:endPara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Calibri" pitchFamily="34" charset="0"/>
              </a:endParaRPr>
            </a:p>
          </p:txBody>
        </p:sp>
        <p:cxnSp>
          <p:nvCxnSpPr>
            <p:cNvPr id="28" name="Straight Connector 7"/>
            <p:cNvCxnSpPr/>
            <p:nvPr/>
          </p:nvCxnSpPr>
          <p:spPr>
            <a:xfrm>
              <a:off x="525018" y="1995872"/>
              <a:ext cx="4131566" cy="0"/>
            </a:xfrm>
            <a:prstGeom prst="line">
              <a:avLst/>
            </a:prstGeom>
            <a:ln w="6350" cmpd="sng">
              <a:solidFill>
                <a:srgbClr val="E1E1E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Oval 16"/>
            <p:cNvSpPr/>
            <p:nvPr/>
          </p:nvSpPr>
          <p:spPr>
            <a:xfrm>
              <a:off x="525018" y="1706116"/>
              <a:ext cx="228600" cy="228600"/>
            </a:xfrm>
            <a:prstGeom prst="ellipse">
              <a:avLst/>
            </a:prstGeom>
            <a:solidFill>
              <a:srgbClr val="ED364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34" name="Plus 17"/>
            <p:cNvSpPr/>
            <p:nvPr/>
          </p:nvSpPr>
          <p:spPr>
            <a:xfrm>
              <a:off x="582168" y="1763266"/>
              <a:ext cx="114300" cy="114300"/>
            </a:xfrm>
            <a:prstGeom prst="mathPlus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</p:grpSp>
      <p:pic>
        <p:nvPicPr>
          <p:cNvPr id="2050" name="Picture 2" descr="C:\Users\Developer\Desktop\ITeducationAcademy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5018" y="4801307"/>
            <a:ext cx="1604530" cy="254719"/>
          </a:xfrm>
          <a:prstGeom prst="rect">
            <a:avLst/>
          </a:prstGeom>
          <a:noFill/>
        </p:spPr>
      </p:pic>
      <p:sp>
        <p:nvSpPr>
          <p:cNvPr id="29" name="Text Placeholder 3"/>
          <p:cNvSpPr txBox="1">
            <a:spLocks/>
          </p:cNvSpPr>
          <p:nvPr/>
        </p:nvSpPr>
        <p:spPr bwMode="auto">
          <a:xfrm>
            <a:off x="5791201" y="1807468"/>
            <a:ext cx="2346728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20000"/>
              </a:spcBef>
            </a:pPr>
            <a:endParaRPr lang="en-US" sz="1200" dirty="0" smtClean="0">
              <a:solidFill>
                <a:schemeClr val="bg1"/>
              </a:solidFill>
              <a:cs typeface="Calibri" pitchFamily="34" charset="0"/>
            </a:endParaRPr>
          </a:p>
        </p:txBody>
      </p:sp>
      <p:grpSp>
        <p:nvGrpSpPr>
          <p:cNvPr id="32" name="Group 31"/>
          <p:cNvGrpSpPr/>
          <p:nvPr/>
        </p:nvGrpSpPr>
        <p:grpSpPr>
          <a:xfrm>
            <a:off x="525018" y="2054182"/>
            <a:ext cx="4131566" cy="340804"/>
            <a:chOff x="525018" y="1655068"/>
            <a:chExt cx="4131566" cy="340804"/>
          </a:xfrm>
        </p:grpSpPr>
        <p:sp>
          <p:nvSpPr>
            <p:cNvPr id="37" name="Text Placeholder 3"/>
            <p:cNvSpPr txBox="1">
              <a:spLocks/>
            </p:cNvSpPr>
            <p:nvPr/>
          </p:nvSpPr>
          <p:spPr bwMode="auto">
            <a:xfrm>
              <a:off x="789622" y="1655068"/>
              <a:ext cx="3866962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spcBef>
                  <a:spcPct val="20000"/>
                </a:spcBef>
              </a:pPr>
              <a:r>
                <a:rPr lang="ru-RU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cs typeface="Calibri" pitchFamily="34" charset="0"/>
                </a:rPr>
                <a:t>Логические </a:t>
              </a:r>
              <a:r>
                <a:rPr lang="ru-RU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Calibri" pitchFamily="34" charset="0"/>
                </a:rPr>
                <a:t>операторы</a:t>
              </a:r>
              <a:endPara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Calibri" pitchFamily="34" charset="0"/>
              </a:endParaRPr>
            </a:p>
          </p:txBody>
        </p:sp>
        <p:cxnSp>
          <p:nvCxnSpPr>
            <p:cNvPr id="38" name="Straight Connector 7"/>
            <p:cNvCxnSpPr/>
            <p:nvPr/>
          </p:nvCxnSpPr>
          <p:spPr>
            <a:xfrm>
              <a:off x="525018" y="1995872"/>
              <a:ext cx="4131566" cy="0"/>
            </a:xfrm>
            <a:prstGeom prst="line">
              <a:avLst/>
            </a:prstGeom>
            <a:ln w="6350" cmpd="sng">
              <a:solidFill>
                <a:srgbClr val="E1E1E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Oval 16"/>
            <p:cNvSpPr/>
            <p:nvPr/>
          </p:nvSpPr>
          <p:spPr>
            <a:xfrm>
              <a:off x="525018" y="1706116"/>
              <a:ext cx="228600" cy="228600"/>
            </a:xfrm>
            <a:prstGeom prst="ellipse">
              <a:avLst/>
            </a:prstGeom>
            <a:solidFill>
              <a:srgbClr val="ED364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40" name="Plus 17"/>
            <p:cNvSpPr/>
            <p:nvPr/>
          </p:nvSpPr>
          <p:spPr>
            <a:xfrm>
              <a:off x="582168" y="1763266"/>
              <a:ext cx="114300" cy="114300"/>
            </a:xfrm>
            <a:prstGeom prst="mathPlus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525018" y="2453296"/>
            <a:ext cx="4131566" cy="340804"/>
            <a:chOff x="525018" y="1655068"/>
            <a:chExt cx="4131566" cy="340804"/>
          </a:xfrm>
        </p:grpSpPr>
        <p:sp>
          <p:nvSpPr>
            <p:cNvPr id="42" name="Text Placeholder 3"/>
            <p:cNvSpPr txBox="1">
              <a:spLocks/>
            </p:cNvSpPr>
            <p:nvPr/>
          </p:nvSpPr>
          <p:spPr bwMode="auto">
            <a:xfrm>
              <a:off x="789622" y="1655068"/>
              <a:ext cx="3527614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spcBef>
                  <a:spcPct val="20000"/>
                </a:spcBef>
              </a:pPr>
              <a:r>
                <a:rPr lang="ru-RU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cs typeface="Calibri" pitchFamily="34" charset="0"/>
                </a:rPr>
                <a:t>Циклические </a:t>
              </a:r>
              <a:r>
                <a:rPr lang="ru-RU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Calibri" pitchFamily="34" charset="0"/>
                </a:rPr>
                <a:t>конструкции</a:t>
              </a:r>
              <a:endPara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Calibri" pitchFamily="34" charset="0"/>
              </a:endParaRPr>
            </a:p>
          </p:txBody>
        </p:sp>
        <p:cxnSp>
          <p:nvCxnSpPr>
            <p:cNvPr id="43" name="Straight Connector 7"/>
            <p:cNvCxnSpPr/>
            <p:nvPr/>
          </p:nvCxnSpPr>
          <p:spPr>
            <a:xfrm>
              <a:off x="525018" y="1995872"/>
              <a:ext cx="4131566" cy="0"/>
            </a:xfrm>
            <a:prstGeom prst="line">
              <a:avLst/>
            </a:prstGeom>
            <a:ln w="6350" cmpd="sng">
              <a:solidFill>
                <a:srgbClr val="E1E1E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Oval 16"/>
            <p:cNvSpPr/>
            <p:nvPr/>
          </p:nvSpPr>
          <p:spPr>
            <a:xfrm>
              <a:off x="525018" y="1706116"/>
              <a:ext cx="228600" cy="228600"/>
            </a:xfrm>
            <a:prstGeom prst="ellipse">
              <a:avLst/>
            </a:prstGeom>
            <a:solidFill>
              <a:srgbClr val="ED364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45" name="Plus 17"/>
            <p:cNvSpPr/>
            <p:nvPr/>
          </p:nvSpPr>
          <p:spPr>
            <a:xfrm>
              <a:off x="582168" y="1763266"/>
              <a:ext cx="114300" cy="114300"/>
            </a:xfrm>
            <a:prstGeom prst="mathPlus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</p:grpSp>
      <p:grpSp>
        <p:nvGrpSpPr>
          <p:cNvPr id="78" name="Group 77"/>
          <p:cNvGrpSpPr/>
          <p:nvPr/>
        </p:nvGrpSpPr>
        <p:grpSpPr>
          <a:xfrm>
            <a:off x="525018" y="2852410"/>
            <a:ext cx="4131566" cy="340804"/>
            <a:chOff x="525018" y="1655068"/>
            <a:chExt cx="4131566" cy="340804"/>
          </a:xfrm>
        </p:grpSpPr>
        <p:sp>
          <p:nvSpPr>
            <p:cNvPr id="79" name="Text Placeholder 3"/>
            <p:cNvSpPr txBox="1">
              <a:spLocks/>
            </p:cNvSpPr>
            <p:nvPr/>
          </p:nvSpPr>
          <p:spPr bwMode="auto">
            <a:xfrm>
              <a:off x="789622" y="1655068"/>
              <a:ext cx="3527614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spcBef>
                  <a:spcPct val="20000"/>
                </a:spcBef>
              </a:pPr>
              <a:r>
                <a:rPr lang="ru-RU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cs typeface="Calibri" pitchFamily="34" charset="0"/>
                </a:rPr>
                <a:t>Директивы </a:t>
              </a:r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Calibri" pitchFamily="34" charset="0"/>
                </a:rPr>
                <a:t>break </a:t>
              </a:r>
              <a:r>
                <a:rPr lang="ru-RU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Calibri" pitchFamily="34" charset="0"/>
                </a:rPr>
                <a:t>и </a:t>
              </a:r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Calibri" pitchFamily="34" charset="0"/>
                </a:rPr>
                <a:t>continue</a:t>
              </a:r>
              <a:endPara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Calibri" pitchFamily="34" charset="0"/>
              </a:endParaRPr>
            </a:p>
          </p:txBody>
        </p:sp>
        <p:cxnSp>
          <p:nvCxnSpPr>
            <p:cNvPr id="80" name="Straight Connector 7"/>
            <p:cNvCxnSpPr/>
            <p:nvPr/>
          </p:nvCxnSpPr>
          <p:spPr>
            <a:xfrm>
              <a:off x="525018" y="1995872"/>
              <a:ext cx="4131566" cy="0"/>
            </a:xfrm>
            <a:prstGeom prst="line">
              <a:avLst/>
            </a:prstGeom>
            <a:ln w="6350" cmpd="sng">
              <a:solidFill>
                <a:srgbClr val="E1E1E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Oval 16"/>
            <p:cNvSpPr/>
            <p:nvPr/>
          </p:nvSpPr>
          <p:spPr>
            <a:xfrm>
              <a:off x="525018" y="1706116"/>
              <a:ext cx="228600" cy="228600"/>
            </a:xfrm>
            <a:prstGeom prst="ellipse">
              <a:avLst/>
            </a:prstGeom>
            <a:solidFill>
              <a:srgbClr val="ED364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82" name="Plus 17"/>
            <p:cNvSpPr/>
            <p:nvPr/>
          </p:nvSpPr>
          <p:spPr>
            <a:xfrm>
              <a:off x="582168" y="1763266"/>
              <a:ext cx="114300" cy="114300"/>
            </a:xfrm>
            <a:prstGeom prst="mathPlus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</p:grpSp>
      <p:sp>
        <p:nvSpPr>
          <p:cNvPr id="46" name="Text Placeholder 3"/>
          <p:cNvSpPr txBox="1">
            <a:spLocks/>
          </p:cNvSpPr>
          <p:nvPr/>
        </p:nvSpPr>
        <p:spPr bwMode="auto">
          <a:xfrm>
            <a:off x="457200" y="954600"/>
            <a:ext cx="393478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20000"/>
              </a:spcBef>
            </a:pPr>
            <a:r>
              <a:rPr lang="ru-RU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Calibri" pitchFamily="34" charset="0"/>
              </a:rPr>
              <a:t>Урок 2</a:t>
            </a:r>
            <a:r>
              <a:rPr lang="ru-RU" sz="1400" b="1" dirty="0">
                <a:solidFill>
                  <a:schemeClr val="tx1">
                    <a:lumMod val="65000"/>
                    <a:lumOff val="35000"/>
                  </a:schemeClr>
                </a:solidFill>
                <a:cs typeface="Calibri" pitchFamily="34" charset="0"/>
              </a:rPr>
              <a:t>. Условные и циклические конструкции</a:t>
            </a:r>
            <a:endParaRPr lang="en-US" sz="1400" b="1" dirty="0" smtClean="0">
              <a:solidFill>
                <a:schemeClr val="tx1">
                  <a:lumMod val="65000"/>
                  <a:lumOff val="35000"/>
                </a:schemeClr>
              </a:solidFill>
              <a:cs typeface="Calibri" pitchFamily="34" charset="0"/>
            </a:endParaRPr>
          </a:p>
        </p:txBody>
      </p:sp>
      <p:sp>
        <p:nvSpPr>
          <p:cNvPr id="35" name="Текст 34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uk-UA"/>
          </a:p>
        </p:txBody>
      </p:sp>
      <p:cxnSp>
        <p:nvCxnSpPr>
          <p:cNvPr id="36" name="Straight Connector 16"/>
          <p:cNvCxnSpPr/>
          <p:nvPr/>
        </p:nvCxnSpPr>
        <p:spPr>
          <a:xfrm>
            <a:off x="5638801" y="1995872"/>
            <a:ext cx="2971800" cy="0"/>
          </a:xfrm>
          <a:prstGeom prst="line">
            <a:avLst/>
          </a:prstGeom>
          <a:ln w="6350" cmpd="sng">
            <a:solidFill>
              <a:srgbClr val="424C5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19"/>
          <p:cNvCxnSpPr/>
          <p:nvPr/>
        </p:nvCxnSpPr>
        <p:spPr>
          <a:xfrm>
            <a:off x="5638801" y="2561494"/>
            <a:ext cx="2971800" cy="0"/>
          </a:xfrm>
          <a:prstGeom prst="line">
            <a:avLst/>
          </a:prstGeom>
          <a:ln w="6350" cmpd="sng">
            <a:solidFill>
              <a:srgbClr val="424C5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22"/>
          <p:cNvCxnSpPr/>
          <p:nvPr/>
        </p:nvCxnSpPr>
        <p:spPr>
          <a:xfrm>
            <a:off x="5658846" y="3074908"/>
            <a:ext cx="2971800" cy="0"/>
          </a:xfrm>
          <a:prstGeom prst="line">
            <a:avLst/>
          </a:prstGeom>
          <a:ln w="6350" cmpd="sng">
            <a:solidFill>
              <a:srgbClr val="424C5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Text Placeholder 4"/>
          <p:cNvSpPr txBox="1">
            <a:spLocks/>
          </p:cNvSpPr>
          <p:nvPr/>
        </p:nvSpPr>
        <p:spPr bwMode="auto">
          <a:xfrm>
            <a:off x="5638801" y="740110"/>
            <a:ext cx="3378325" cy="9269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0" i="0" u="none" strike="noStrike" kern="1200" cap="none" spc="-150" normalizeH="0" baseline="0" noProof="0" smtClean="0">
                <a:ln>
                  <a:noFill/>
                </a:ln>
                <a:solidFill>
                  <a:srgbClr val="ED3645"/>
                </a:solidFill>
                <a:effectLst/>
                <a:uLnTx/>
                <a:uFillTx/>
                <a:latin typeface="+mj-lt"/>
                <a:ea typeface="Open Sans Semibold" pitchFamily="34" charset="0"/>
                <a:cs typeface="Mission Gothic Regular"/>
              </a:rPr>
              <a:t>Сидоренко Владислав</a:t>
            </a:r>
            <a:endParaRPr kumimoji="0" lang="en-US" sz="2400" b="0" i="0" u="none" strike="noStrike" kern="1200" cap="none" spc="-150" normalizeH="0" baseline="0" noProof="0" dirty="0">
              <a:ln>
                <a:noFill/>
              </a:ln>
              <a:solidFill>
                <a:srgbClr val="ED3645"/>
              </a:solidFill>
              <a:effectLst/>
              <a:uLnTx/>
              <a:uFillTx/>
              <a:latin typeface="+mj-lt"/>
              <a:ea typeface="+mn-ea"/>
              <a:cs typeface="Mission Gothic Regular"/>
            </a:endParaRPr>
          </a:p>
        </p:txBody>
      </p:sp>
      <p:sp>
        <p:nvSpPr>
          <p:cNvPr id="51" name="Text Placeholder 3"/>
          <p:cNvSpPr txBox="1">
            <a:spLocks/>
          </p:cNvSpPr>
          <p:nvPr/>
        </p:nvSpPr>
        <p:spPr bwMode="auto">
          <a:xfrm>
            <a:off x="5638801" y="2022165"/>
            <a:ext cx="2991845" cy="222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20000"/>
              </a:spcBef>
            </a:pPr>
            <a:r>
              <a:rPr lang="en-US" sz="1200" b="1" dirty="0" smtClean="0">
                <a:solidFill>
                  <a:schemeClr val="bg1"/>
                </a:solidFill>
                <a:cs typeface="Calibri" pitchFamily="34" charset="0"/>
              </a:rPr>
              <a:t>Frontend developer, </a:t>
            </a:r>
            <a:r>
              <a:rPr lang="en-US" sz="1200" b="1" dirty="0" err="1" smtClean="0">
                <a:solidFill>
                  <a:schemeClr val="bg1"/>
                </a:solidFill>
                <a:cs typeface="Calibri" pitchFamily="34" charset="0"/>
              </a:rPr>
              <a:t>Wordprees</a:t>
            </a:r>
            <a:r>
              <a:rPr lang="en-US" sz="1200" b="1" dirty="0" smtClean="0">
                <a:solidFill>
                  <a:schemeClr val="bg1"/>
                </a:solidFill>
                <a:cs typeface="Calibri" pitchFamily="34" charset="0"/>
              </a:rPr>
              <a:t> developer</a:t>
            </a:r>
          </a:p>
          <a:p>
            <a:pPr>
              <a:spcBef>
                <a:spcPct val="20000"/>
              </a:spcBef>
            </a:pPr>
            <a:r>
              <a:rPr lang="en-US" sz="1200" b="1" dirty="0" smtClean="0">
                <a:solidFill>
                  <a:schemeClr val="bg1"/>
                </a:solidFill>
                <a:cs typeface="Calibri" pitchFamily="34" charset="0"/>
              </a:rPr>
              <a:t>GNS-it.com</a:t>
            </a:r>
          </a:p>
        </p:txBody>
      </p:sp>
      <p:sp>
        <p:nvSpPr>
          <p:cNvPr id="52" name="Text Placeholder 3"/>
          <p:cNvSpPr txBox="1">
            <a:spLocks/>
          </p:cNvSpPr>
          <p:nvPr/>
        </p:nvSpPr>
        <p:spPr bwMode="auto">
          <a:xfrm>
            <a:off x="5689235" y="2675794"/>
            <a:ext cx="2941411" cy="2796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20000"/>
              </a:spcBef>
            </a:pPr>
            <a:r>
              <a:rPr lang="en-US" sz="1200" b="1" dirty="0" smtClean="0">
                <a:solidFill>
                  <a:schemeClr val="bg1"/>
                </a:solidFill>
                <a:cs typeface="Calibri" pitchFamily="34" charset="0"/>
              </a:rPr>
              <a:t>vladyslav.sydorenko@gns-it.com</a:t>
            </a:r>
            <a:endParaRPr lang="en-US" sz="1200" b="1" dirty="0">
              <a:solidFill>
                <a:schemeClr val="bg1"/>
              </a:solidFill>
              <a:cs typeface="Calibri" pitchFamily="34" charset="0"/>
            </a:endParaRPr>
          </a:p>
        </p:txBody>
      </p:sp>
    </p:spTree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algn="l" fontAlgn="auto">
              <a:spcAft>
                <a:spcPts val="0"/>
              </a:spcAft>
              <a:defRPr/>
            </a:pPr>
            <a:r>
              <a:rPr lang="ru-RU" sz="2800" b="1" dirty="0">
                <a:latin typeface="+mj-lt"/>
              </a:rPr>
              <a:t>Условные и циклические конструкции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3"/>
          </p:nvPr>
        </p:nvSpPr>
        <p:spPr>
          <a:xfrm>
            <a:off x="457200" y="908112"/>
            <a:ext cx="8327268" cy="367494"/>
          </a:xfrm>
        </p:spPr>
        <p:txBody>
          <a:bodyPr rtlCol="0"/>
          <a:lstStyle/>
          <a:p>
            <a:pPr algn="l" fontAlgn="auto">
              <a:spcAft>
                <a:spcPts val="0"/>
              </a:spcAft>
              <a:defRPr/>
            </a:pPr>
            <a:r>
              <a:rPr lang="ru-RU" sz="1400" b="1" dirty="0">
                <a:solidFill>
                  <a:srgbClr val="ED3645"/>
                </a:solidFill>
                <a:latin typeface="+mn-lt"/>
              </a:rPr>
              <a:t>Понятие "условная конструкция"</a:t>
            </a:r>
          </a:p>
        </p:txBody>
      </p:sp>
      <p:sp>
        <p:nvSpPr>
          <p:cNvPr id="51" name="Footer Placeholder 1"/>
          <p:cNvSpPr>
            <a:spLocks noGrp="1"/>
          </p:cNvSpPr>
          <p:nvPr>
            <p:ph type="ftr" sz="quarter" idx="4294967295"/>
          </p:nvPr>
        </p:nvSpPr>
        <p:spPr bwMode="auto">
          <a:xfrm>
            <a:off x="3124202" y="4781551"/>
            <a:ext cx="2895600" cy="2746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lvl="0" algn="ctr"/>
            <a:r>
              <a:rPr lang="en-JM" sz="900" dirty="0" smtClean="0">
                <a:solidFill>
                  <a:schemeClr val="bg1">
                    <a:lumMod val="65000"/>
                  </a:schemeClr>
                </a:solidFill>
                <a:latin typeface="Calibri"/>
                <a:cs typeface="Calibri" pitchFamily="34" charset="0"/>
              </a:rPr>
              <a:t>WWW.ITEDUCATE.COM.UA</a:t>
            </a:r>
          </a:p>
        </p:txBody>
      </p:sp>
      <p:pic>
        <p:nvPicPr>
          <p:cNvPr id="30" name="Picture 2" descr="C:\Users\Developer\Desktop\ITeducationAcademy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5018" y="4801307"/>
            <a:ext cx="1604530" cy="254719"/>
          </a:xfrm>
          <a:prstGeom prst="rect">
            <a:avLst/>
          </a:prstGeom>
          <a:noFill/>
        </p:spPr>
      </p:pic>
      <p:sp>
        <p:nvSpPr>
          <p:cNvPr id="31" name="Text Placeholder 5"/>
          <p:cNvSpPr txBox="1">
            <a:spLocks/>
          </p:cNvSpPr>
          <p:nvPr/>
        </p:nvSpPr>
        <p:spPr>
          <a:xfrm>
            <a:off x="2951819" y="1306781"/>
            <a:ext cx="5652629" cy="326596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r>
              <a:rPr lang="ru-RU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Оператор ветвления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(условная инструкция, 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условный</a:t>
            </a: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оператор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 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—оператор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конструкция языка программирования, обеспечивающая выполнение определённой команды (набора команд) только при условии истинности некоторого логического выражения, либо выполнение одной из нескольких команд (наборов команд)  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        в 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зависимости от значения некоторого выражения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Разновидности условных конструкций:</a:t>
            </a:r>
          </a:p>
          <a:p>
            <a:pPr marL="377825" indent="-285750" fontAlgn="auto">
              <a:spcBef>
                <a:spcPts val="500"/>
              </a:spcBef>
              <a:spcAft>
                <a:spcPts val="0"/>
              </a:spcAft>
              <a:defRPr/>
            </a:pP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Условный 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оператор: </a:t>
            </a:r>
            <a:r>
              <a:rPr lang="ru-RU" sz="1400" dirty="0" err="1">
                <a:solidFill>
                  <a:schemeClr val="accent1"/>
                </a:solidFill>
              </a:rPr>
              <a:t>if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… </a:t>
            </a:r>
            <a:r>
              <a:rPr lang="ru-RU" sz="1400" dirty="0" err="1">
                <a:solidFill>
                  <a:schemeClr val="accent1"/>
                </a:solidFill>
              </a:rPr>
              <a:t>else</a:t>
            </a:r>
            <a:endParaRPr lang="ru-RU" sz="1400" dirty="0">
              <a:solidFill>
                <a:schemeClr val="accent1"/>
              </a:solidFill>
            </a:endParaRPr>
          </a:p>
          <a:p>
            <a:pPr marL="377825" indent="-285750" fontAlgn="auto">
              <a:spcBef>
                <a:spcPts val="500"/>
              </a:spcBef>
              <a:spcAft>
                <a:spcPts val="0"/>
              </a:spcAft>
              <a:defRPr/>
            </a:pP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Тернарный оператор: … ? … : …</a:t>
            </a:r>
          </a:p>
          <a:p>
            <a:pPr marL="377825" indent="-285750" fontAlgn="auto">
              <a:spcBef>
                <a:spcPts val="500"/>
              </a:spcBef>
              <a:spcAft>
                <a:spcPts val="0"/>
              </a:spcAft>
              <a:defRPr/>
            </a:pP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Оператор многозначного выбора: </a:t>
            </a:r>
            <a:r>
              <a:rPr lang="ru-RU" sz="1400" dirty="0" err="1" smtClean="0">
                <a:solidFill>
                  <a:schemeClr val="accent1"/>
                </a:solidFill>
              </a:rPr>
              <a:t>switch</a:t>
            </a:r>
            <a:endParaRPr lang="ru-RU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026" name="Picture 2" descr="http://www.stihi.ru/pics/2011/04/04/3838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11560" y="1527634"/>
            <a:ext cx="2135940" cy="1949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964152062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algn="l" fontAlgn="auto">
              <a:spcAft>
                <a:spcPts val="0"/>
              </a:spcAft>
              <a:defRPr/>
            </a:pPr>
            <a:r>
              <a:rPr lang="ru-RU" sz="2800" b="1" dirty="0">
                <a:latin typeface="+mj-lt"/>
              </a:rPr>
              <a:t>Условные и циклические конструкции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3"/>
          </p:nvPr>
        </p:nvSpPr>
        <p:spPr>
          <a:xfrm>
            <a:off x="457200" y="908112"/>
            <a:ext cx="8327268" cy="367494"/>
          </a:xfrm>
        </p:spPr>
        <p:txBody>
          <a:bodyPr rtlCol="0"/>
          <a:lstStyle/>
          <a:p>
            <a:pPr algn="l" fontAlgn="auto">
              <a:spcAft>
                <a:spcPts val="0"/>
              </a:spcAft>
              <a:defRPr/>
            </a:pPr>
            <a:r>
              <a:rPr lang="ru-RU" sz="1400" b="1" dirty="0">
                <a:solidFill>
                  <a:srgbClr val="ED3645"/>
                </a:solidFill>
                <a:latin typeface="+mn-lt"/>
              </a:rPr>
              <a:t>Условный оператор “</a:t>
            </a:r>
            <a:r>
              <a:rPr lang="en-US" sz="1400" b="1" dirty="0">
                <a:solidFill>
                  <a:srgbClr val="ED3645"/>
                </a:solidFill>
                <a:latin typeface="+mn-lt"/>
              </a:rPr>
              <a:t>if”</a:t>
            </a:r>
          </a:p>
        </p:txBody>
      </p:sp>
      <p:sp>
        <p:nvSpPr>
          <p:cNvPr id="51" name="Footer Placeholder 1"/>
          <p:cNvSpPr>
            <a:spLocks noGrp="1"/>
          </p:cNvSpPr>
          <p:nvPr>
            <p:ph type="ftr" sz="quarter" idx="4294967295"/>
          </p:nvPr>
        </p:nvSpPr>
        <p:spPr bwMode="auto">
          <a:xfrm>
            <a:off x="3124202" y="4781551"/>
            <a:ext cx="2895600" cy="2746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lvl="0" algn="ctr"/>
            <a:r>
              <a:rPr lang="en-JM" sz="900" dirty="0" smtClean="0">
                <a:solidFill>
                  <a:schemeClr val="bg1">
                    <a:lumMod val="65000"/>
                  </a:schemeClr>
                </a:solidFill>
                <a:latin typeface="Calibri"/>
                <a:cs typeface="Calibri" pitchFamily="34" charset="0"/>
              </a:rPr>
              <a:t>WWW.ITEDUCATE.COM.UA</a:t>
            </a:r>
          </a:p>
        </p:txBody>
      </p:sp>
      <p:pic>
        <p:nvPicPr>
          <p:cNvPr id="30" name="Picture 2" descr="C:\Users\Developer\Desktop\ITeducationAcademy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5018" y="4801307"/>
            <a:ext cx="1604530" cy="254719"/>
          </a:xfrm>
          <a:prstGeom prst="rect">
            <a:avLst/>
          </a:prstGeom>
          <a:noFill/>
        </p:spPr>
      </p:pic>
      <p:sp>
        <p:nvSpPr>
          <p:cNvPr id="31" name="Text Placeholder 5"/>
          <p:cNvSpPr txBox="1">
            <a:spLocks/>
          </p:cNvSpPr>
          <p:nvPr/>
        </p:nvSpPr>
        <p:spPr>
          <a:xfrm>
            <a:off x="4105467" y="1306781"/>
            <a:ext cx="4498981" cy="25308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Оператор</a:t>
            </a:r>
            <a:r>
              <a:rPr lang="ru-RU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ru-RU" sz="1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if</a:t>
            </a:r>
            <a:r>
              <a:rPr lang="ru-RU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проверяет переданное ему условие: если 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результат — </a:t>
            </a:r>
            <a:r>
              <a:rPr lang="ru-RU" sz="1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true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то 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выполняется команда(серия команд) в операторных скобках.</a:t>
            </a:r>
          </a:p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endParaRPr lang="ru-RU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r>
              <a:rPr lang="en-US" sz="1400" dirty="0" err="1" smtClean="0">
                <a:solidFill>
                  <a:schemeClr val="accent1"/>
                </a:solidFill>
              </a:rPr>
              <a:t>var</a:t>
            </a:r>
            <a:r>
              <a:rPr lang="en-US" sz="1400" dirty="0" smtClean="0">
                <a:solidFill>
                  <a:schemeClr val="accent1"/>
                </a:solidFill>
              </a:rPr>
              <a:t> 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price = 150;</a:t>
            </a:r>
          </a:p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     </a:t>
            </a:r>
            <a:r>
              <a:rPr lang="ru-RU" sz="1400" dirty="0" smtClean="0">
                <a:solidFill>
                  <a:schemeClr val="accent1"/>
                </a:solidFill>
              </a:rPr>
              <a:t> </a:t>
            </a:r>
            <a:r>
              <a:rPr lang="en-US" sz="1400" dirty="0" smtClean="0">
                <a:solidFill>
                  <a:schemeClr val="accent1"/>
                </a:solidFill>
              </a:rPr>
              <a:t>If</a:t>
            </a:r>
            <a:r>
              <a:rPr lang="ru-RU" sz="1400" dirty="0" smtClean="0">
                <a:solidFill>
                  <a:schemeClr val="accent1"/>
                </a:solidFill>
              </a:rPr>
              <a:t> </a:t>
            </a: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(price 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 200</a:t>
            </a: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{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console.log(“</a:t>
            </a:r>
            <a:r>
              <a:rPr 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покупаю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”);</a:t>
            </a:r>
          </a:p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      </a:t>
            </a: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}</a:t>
            </a:r>
            <a:endParaRPr lang="ru-RU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Ромб 2"/>
          <p:cNvSpPr/>
          <p:nvPr/>
        </p:nvSpPr>
        <p:spPr>
          <a:xfrm>
            <a:off x="1990406" y="1708560"/>
            <a:ext cx="1561931" cy="718233"/>
          </a:xfrm>
          <a:prstGeom prst="diamond">
            <a:avLst/>
          </a:prstGeom>
          <a:solidFill>
            <a:srgbClr val="7B8F9D"/>
          </a:solidFill>
          <a:ln>
            <a:solidFill>
              <a:srgbClr val="7B8F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400"/>
          </a:p>
        </p:txBody>
      </p:sp>
      <p:cxnSp>
        <p:nvCxnSpPr>
          <p:cNvPr id="9" name="Прямая со стрелкой 5"/>
          <p:cNvCxnSpPr>
            <a:endCxn id="8" idx="0"/>
          </p:cNvCxnSpPr>
          <p:nvPr/>
        </p:nvCxnSpPr>
        <p:spPr>
          <a:xfrm>
            <a:off x="2771371" y="1347086"/>
            <a:ext cx="0" cy="361474"/>
          </a:xfrm>
          <a:prstGeom prst="straightConnector1">
            <a:avLst/>
          </a:prstGeom>
          <a:ln>
            <a:solidFill>
              <a:srgbClr val="7B8F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 стрелкой 8"/>
          <p:cNvCxnSpPr/>
          <p:nvPr/>
        </p:nvCxnSpPr>
        <p:spPr>
          <a:xfrm>
            <a:off x="2771371" y="2426794"/>
            <a:ext cx="0" cy="1332560"/>
          </a:xfrm>
          <a:prstGeom prst="straightConnector1">
            <a:avLst/>
          </a:prstGeom>
          <a:ln>
            <a:solidFill>
              <a:srgbClr val="7B8F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Скругленный прямоугольник 9"/>
          <p:cNvSpPr/>
          <p:nvPr/>
        </p:nvSpPr>
        <p:spPr>
          <a:xfrm>
            <a:off x="826077" y="2516866"/>
            <a:ext cx="1323670" cy="387350"/>
          </a:xfrm>
          <a:prstGeom prst="roundRect">
            <a:avLst/>
          </a:prstGeom>
          <a:solidFill>
            <a:srgbClr val="7B8F9D"/>
          </a:solidFill>
          <a:ln>
            <a:solidFill>
              <a:srgbClr val="7B8F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400"/>
          </a:p>
        </p:txBody>
      </p:sp>
      <p:cxnSp>
        <p:nvCxnSpPr>
          <p:cNvPr id="12" name="Соединительная линия уступом 11"/>
          <p:cNvCxnSpPr>
            <a:stCxn id="8" idx="1"/>
            <a:endCxn id="11" idx="0"/>
          </p:cNvCxnSpPr>
          <p:nvPr/>
        </p:nvCxnSpPr>
        <p:spPr>
          <a:xfrm rot="10800000" flipV="1">
            <a:off x="1487912" y="2067676"/>
            <a:ext cx="502494" cy="449189"/>
          </a:xfrm>
          <a:prstGeom prst="bentConnector2">
            <a:avLst/>
          </a:prstGeom>
          <a:ln>
            <a:solidFill>
              <a:srgbClr val="7B8F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Соединительная линия уступом 13"/>
          <p:cNvCxnSpPr>
            <a:stCxn id="11" idx="2"/>
          </p:cNvCxnSpPr>
          <p:nvPr/>
        </p:nvCxnSpPr>
        <p:spPr>
          <a:xfrm rot="16200000" flipH="1">
            <a:off x="1903012" y="2489116"/>
            <a:ext cx="441788" cy="1271988"/>
          </a:xfrm>
          <a:prstGeom prst="bentConnector2">
            <a:avLst/>
          </a:prstGeom>
          <a:ln>
            <a:solidFill>
              <a:srgbClr val="7B8F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487590" y="1759898"/>
            <a:ext cx="7942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FF0000"/>
                </a:solidFill>
              </a:rPr>
              <a:t>true</a:t>
            </a:r>
            <a:endParaRPr lang="ru-RU" sz="1400" dirty="0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782843" y="2426794"/>
            <a:ext cx="7809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FF0000"/>
                </a:solidFill>
              </a:rPr>
              <a:t>false</a:t>
            </a:r>
            <a:endParaRPr lang="ru-RU" sz="1400" dirty="0">
              <a:solidFill>
                <a:srgbClr val="FF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308086" y="1895500"/>
            <a:ext cx="9265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defRPr>
            </a:lvl1pPr>
          </a:lstStyle>
          <a:p>
            <a:pPr algn="ctr"/>
            <a:r>
              <a:rPr lang="ru-RU" dirty="0">
                <a:solidFill>
                  <a:schemeClr val="bg1">
                    <a:lumMod val="95000"/>
                  </a:schemeClr>
                </a:solidFill>
              </a:rPr>
              <a:t>условие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55961" y="2553564"/>
            <a:ext cx="12424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defRPr>
            </a:lvl1pPr>
          </a:lstStyle>
          <a:p>
            <a:pPr algn="ctr"/>
            <a:r>
              <a:rPr lang="ru-RU" dirty="0">
                <a:solidFill>
                  <a:schemeClr val="bg1">
                    <a:lumMod val="95000"/>
                  </a:schemeClr>
                </a:solidFill>
              </a:rPr>
              <a:t>серия команд</a:t>
            </a:r>
          </a:p>
        </p:txBody>
      </p:sp>
      <p:sp>
        <p:nvSpPr>
          <p:cNvPr id="22" name="Text Placeholder 5"/>
          <p:cNvSpPr txBox="1">
            <a:spLocks/>
          </p:cNvSpPr>
          <p:nvPr/>
        </p:nvSpPr>
        <p:spPr>
          <a:xfrm>
            <a:off x="457200" y="4047914"/>
            <a:ext cx="8147248" cy="52336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r>
              <a:rPr lang="ru-RU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В </a:t>
            </a:r>
            <a:r>
              <a:rPr lang="ru-RU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логическом контексте число 0, пустая строка "", </a:t>
            </a:r>
            <a:r>
              <a:rPr lang="ru-RU" sz="1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null</a:t>
            </a:r>
            <a:r>
              <a:rPr lang="ru-RU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и </a:t>
            </a:r>
            <a:r>
              <a:rPr lang="ru-RU" sz="1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undefined</a:t>
            </a:r>
            <a:r>
              <a:rPr lang="ru-RU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а также </a:t>
            </a:r>
            <a:r>
              <a:rPr lang="ru-RU" sz="1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NaN</a:t>
            </a:r>
            <a:r>
              <a:rPr lang="ru-RU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являются </a:t>
            </a:r>
            <a:r>
              <a:rPr lang="ru-RU" sz="1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false</a:t>
            </a:r>
            <a:r>
              <a:rPr lang="ru-RU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остальные значения — </a:t>
            </a:r>
            <a:r>
              <a:rPr lang="ru-RU" sz="1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true</a:t>
            </a:r>
            <a:r>
              <a:rPr lang="ru-RU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xmlns="" val="2457447027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algn="l" fontAlgn="auto">
              <a:spcAft>
                <a:spcPts val="0"/>
              </a:spcAft>
              <a:defRPr/>
            </a:pPr>
            <a:r>
              <a:rPr lang="ru-RU" sz="2800" b="1" dirty="0">
                <a:latin typeface="+mj-lt"/>
              </a:rPr>
              <a:t>Условные и циклические конструкции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3"/>
          </p:nvPr>
        </p:nvSpPr>
        <p:spPr>
          <a:xfrm>
            <a:off x="457200" y="908112"/>
            <a:ext cx="8327268" cy="367494"/>
          </a:xfrm>
        </p:spPr>
        <p:txBody>
          <a:bodyPr rtlCol="0"/>
          <a:lstStyle/>
          <a:p>
            <a:pPr algn="l" fontAlgn="auto">
              <a:spcAft>
                <a:spcPts val="0"/>
              </a:spcAft>
              <a:defRPr/>
            </a:pPr>
            <a:r>
              <a:rPr lang="ru-RU" sz="1400" b="1" dirty="0">
                <a:solidFill>
                  <a:srgbClr val="ED3645"/>
                </a:solidFill>
                <a:latin typeface="+mn-lt"/>
              </a:rPr>
              <a:t>Условный оператор “</a:t>
            </a:r>
            <a:r>
              <a:rPr lang="en-US" sz="1400" b="1" dirty="0" smtClean="0">
                <a:solidFill>
                  <a:srgbClr val="ED3645"/>
                </a:solidFill>
                <a:latin typeface="+mn-lt"/>
              </a:rPr>
              <a:t>if</a:t>
            </a:r>
            <a:r>
              <a:rPr lang="ru-RU" sz="1400" b="1" dirty="0" smtClean="0">
                <a:solidFill>
                  <a:srgbClr val="ED3645"/>
                </a:solidFill>
                <a:latin typeface="+mn-lt"/>
              </a:rPr>
              <a:t>..</a:t>
            </a:r>
            <a:r>
              <a:rPr lang="en-US" sz="1400" b="1" dirty="0" smtClean="0">
                <a:solidFill>
                  <a:srgbClr val="ED3645"/>
                </a:solidFill>
                <a:latin typeface="+mn-lt"/>
              </a:rPr>
              <a:t>else”</a:t>
            </a:r>
            <a:endParaRPr lang="en-US" sz="1400" b="1" dirty="0">
              <a:solidFill>
                <a:srgbClr val="ED3645"/>
              </a:solidFill>
              <a:latin typeface="+mn-lt"/>
            </a:endParaRPr>
          </a:p>
        </p:txBody>
      </p:sp>
      <p:sp>
        <p:nvSpPr>
          <p:cNvPr id="51" name="Footer Placeholder 1"/>
          <p:cNvSpPr>
            <a:spLocks noGrp="1"/>
          </p:cNvSpPr>
          <p:nvPr>
            <p:ph type="ftr" sz="quarter" idx="4294967295"/>
          </p:nvPr>
        </p:nvSpPr>
        <p:spPr bwMode="auto">
          <a:xfrm>
            <a:off x="3124202" y="4781551"/>
            <a:ext cx="2895600" cy="2746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lvl="0" algn="ctr"/>
            <a:r>
              <a:rPr lang="en-JM" sz="900" dirty="0" smtClean="0">
                <a:solidFill>
                  <a:schemeClr val="bg1">
                    <a:lumMod val="65000"/>
                  </a:schemeClr>
                </a:solidFill>
                <a:latin typeface="Calibri"/>
                <a:cs typeface="Calibri" pitchFamily="34" charset="0"/>
              </a:rPr>
              <a:t>WWW.ITEDUCATE.COM.UA</a:t>
            </a:r>
          </a:p>
        </p:txBody>
      </p:sp>
      <p:pic>
        <p:nvPicPr>
          <p:cNvPr id="30" name="Picture 2" descr="C:\Users\Developer\Desktop\ITeducationAcademy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5018" y="4801307"/>
            <a:ext cx="1604530" cy="254719"/>
          </a:xfrm>
          <a:prstGeom prst="rect">
            <a:avLst/>
          </a:prstGeom>
          <a:noFill/>
        </p:spPr>
      </p:pic>
      <p:sp>
        <p:nvSpPr>
          <p:cNvPr id="31" name="Text Placeholder 5"/>
          <p:cNvSpPr txBox="1">
            <a:spLocks/>
          </p:cNvSpPr>
          <p:nvPr/>
        </p:nvSpPr>
        <p:spPr>
          <a:xfrm>
            <a:off x="4105467" y="1306781"/>
            <a:ext cx="4498981" cy="320918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Необязательный блок </a:t>
            </a:r>
            <a:r>
              <a:rPr lang="ru-RU" sz="1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else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оператора </a:t>
            </a:r>
            <a:r>
              <a:rPr lang="ru-RU" sz="14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if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выполняется в том случае, 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если условие 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ложное (</a:t>
            </a:r>
            <a:r>
              <a:rPr 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false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endParaRPr lang="ru-RU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endParaRPr lang="ru-RU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r>
              <a:rPr lang="en-US" sz="1400" dirty="0" err="1" smtClean="0">
                <a:solidFill>
                  <a:schemeClr val="accent1"/>
                </a:solidFill>
              </a:rPr>
              <a:t>var</a:t>
            </a:r>
            <a:r>
              <a:rPr lang="en-US" sz="1400" dirty="0" smtClean="0">
                <a:solidFill>
                  <a:schemeClr val="accent1"/>
                </a:solidFill>
              </a:rPr>
              <a:t> 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price = 150;</a:t>
            </a:r>
          </a:p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     </a:t>
            </a:r>
            <a:r>
              <a:rPr lang="ru-RU" sz="1400" dirty="0" smtClean="0">
                <a:solidFill>
                  <a:schemeClr val="accent1"/>
                </a:solidFill>
              </a:rPr>
              <a:t> </a:t>
            </a:r>
            <a:r>
              <a:rPr lang="en-US" sz="1400" dirty="0" smtClean="0">
                <a:solidFill>
                  <a:schemeClr val="accent1"/>
                </a:solidFill>
              </a:rPr>
              <a:t>If</a:t>
            </a:r>
            <a:r>
              <a:rPr lang="ru-RU" sz="1400" dirty="0" smtClean="0">
                <a:solidFill>
                  <a:schemeClr val="accent1"/>
                </a:solidFill>
              </a:rPr>
              <a:t> </a:t>
            </a: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(price 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 200</a:t>
            </a: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{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console.log(“</a:t>
            </a:r>
            <a:r>
              <a:rPr 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покупаю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”);</a:t>
            </a:r>
          </a:p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      </a:t>
            </a: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}</a:t>
            </a:r>
            <a:endParaRPr lang="ru-RU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      </a:t>
            </a:r>
            <a:r>
              <a:rPr lang="en-US" sz="1400" dirty="0" smtClean="0">
                <a:solidFill>
                  <a:schemeClr val="accent1"/>
                </a:solidFill>
              </a:rPr>
              <a:t>else</a:t>
            </a: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{</a:t>
            </a:r>
          </a:p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console.log</a:t>
            </a: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(“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не </a:t>
            </a:r>
            <a:r>
              <a:rPr lang="en-US" sz="14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покупаю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”);</a:t>
            </a:r>
          </a:p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      }</a:t>
            </a:r>
            <a:endParaRPr lang="ru-RU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Ромб 2"/>
          <p:cNvSpPr/>
          <p:nvPr/>
        </p:nvSpPr>
        <p:spPr>
          <a:xfrm>
            <a:off x="2073965" y="1708560"/>
            <a:ext cx="1561931" cy="718233"/>
          </a:xfrm>
          <a:prstGeom prst="diamond">
            <a:avLst/>
          </a:prstGeom>
          <a:solidFill>
            <a:srgbClr val="7B8F9D"/>
          </a:solidFill>
          <a:ln>
            <a:solidFill>
              <a:srgbClr val="7B8F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400"/>
          </a:p>
        </p:txBody>
      </p:sp>
      <p:cxnSp>
        <p:nvCxnSpPr>
          <p:cNvPr id="9" name="Прямая со стрелкой 5"/>
          <p:cNvCxnSpPr>
            <a:endCxn id="8" idx="0"/>
          </p:cNvCxnSpPr>
          <p:nvPr/>
        </p:nvCxnSpPr>
        <p:spPr>
          <a:xfrm>
            <a:off x="2854930" y="1347086"/>
            <a:ext cx="0" cy="361474"/>
          </a:xfrm>
          <a:prstGeom prst="straightConnector1">
            <a:avLst/>
          </a:prstGeom>
          <a:ln>
            <a:solidFill>
              <a:srgbClr val="7B8F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 стрелкой 8"/>
          <p:cNvCxnSpPr>
            <a:stCxn id="8" idx="2"/>
            <a:endCxn id="19" idx="0"/>
          </p:cNvCxnSpPr>
          <p:nvPr/>
        </p:nvCxnSpPr>
        <p:spPr>
          <a:xfrm>
            <a:off x="2854931" y="2426793"/>
            <a:ext cx="1228" cy="432989"/>
          </a:xfrm>
          <a:prstGeom prst="straightConnector1">
            <a:avLst/>
          </a:prstGeom>
          <a:ln>
            <a:solidFill>
              <a:srgbClr val="7B8F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Скругленный прямоугольник 9"/>
          <p:cNvSpPr/>
          <p:nvPr/>
        </p:nvSpPr>
        <p:spPr>
          <a:xfrm>
            <a:off x="695119" y="2868476"/>
            <a:ext cx="1323670" cy="387350"/>
          </a:xfrm>
          <a:prstGeom prst="roundRect">
            <a:avLst/>
          </a:prstGeom>
          <a:solidFill>
            <a:srgbClr val="7B8F9D"/>
          </a:solidFill>
          <a:ln>
            <a:solidFill>
              <a:srgbClr val="7B8F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400"/>
          </a:p>
        </p:txBody>
      </p:sp>
      <p:cxnSp>
        <p:nvCxnSpPr>
          <p:cNvPr id="12" name="Соединительная линия уступом 11"/>
          <p:cNvCxnSpPr>
            <a:stCxn id="8" idx="1"/>
            <a:endCxn id="11" idx="0"/>
          </p:cNvCxnSpPr>
          <p:nvPr/>
        </p:nvCxnSpPr>
        <p:spPr>
          <a:xfrm rot="10800000" flipV="1">
            <a:off x="1356955" y="2067676"/>
            <a:ext cx="717011" cy="800799"/>
          </a:xfrm>
          <a:prstGeom prst="bentConnector2">
            <a:avLst/>
          </a:prstGeom>
          <a:ln>
            <a:solidFill>
              <a:srgbClr val="7B8F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Соединительная линия уступом 13"/>
          <p:cNvCxnSpPr>
            <a:stCxn id="11" idx="2"/>
          </p:cNvCxnSpPr>
          <p:nvPr/>
        </p:nvCxnSpPr>
        <p:spPr>
          <a:xfrm rot="16200000" flipH="1">
            <a:off x="1885047" y="2727732"/>
            <a:ext cx="441789" cy="1497975"/>
          </a:xfrm>
          <a:prstGeom prst="bentConnector2">
            <a:avLst/>
          </a:prstGeom>
          <a:ln>
            <a:solidFill>
              <a:srgbClr val="7B8F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498406" y="1765362"/>
            <a:ext cx="7942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FF0000"/>
                </a:solidFill>
              </a:rPr>
              <a:t>true</a:t>
            </a:r>
            <a:endParaRPr lang="ru-RU" sz="1400" dirty="0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829080" y="2435486"/>
            <a:ext cx="7809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FF0000"/>
                </a:solidFill>
              </a:rPr>
              <a:t>false</a:t>
            </a:r>
            <a:endParaRPr lang="ru-RU" sz="1400" dirty="0">
              <a:solidFill>
                <a:srgbClr val="FF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391645" y="1895500"/>
            <a:ext cx="9265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defRPr>
            </a:lvl1pPr>
          </a:lstStyle>
          <a:p>
            <a:pPr algn="ctr"/>
            <a:r>
              <a:rPr lang="ru-RU" dirty="0">
                <a:solidFill>
                  <a:schemeClr val="bg1">
                    <a:lumMod val="95000"/>
                  </a:schemeClr>
                </a:solidFill>
              </a:rPr>
              <a:t>условие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59500" y="2905174"/>
            <a:ext cx="12424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defRPr>
            </a:lvl1pPr>
          </a:lstStyle>
          <a:p>
            <a:pPr algn="ctr"/>
            <a:r>
              <a:rPr lang="ru-RU" dirty="0">
                <a:solidFill>
                  <a:schemeClr val="bg1">
                    <a:lumMod val="95000"/>
                  </a:schemeClr>
                </a:solidFill>
              </a:rPr>
              <a:t>серия команд</a:t>
            </a:r>
          </a:p>
        </p:txBody>
      </p:sp>
      <p:sp>
        <p:nvSpPr>
          <p:cNvPr id="19" name="Скругленный прямоугольник 9"/>
          <p:cNvSpPr/>
          <p:nvPr/>
        </p:nvSpPr>
        <p:spPr>
          <a:xfrm>
            <a:off x="2194324" y="2859782"/>
            <a:ext cx="1323670" cy="387350"/>
          </a:xfrm>
          <a:prstGeom prst="roundRect">
            <a:avLst/>
          </a:prstGeom>
          <a:solidFill>
            <a:srgbClr val="7B8F9D"/>
          </a:solidFill>
          <a:ln>
            <a:solidFill>
              <a:srgbClr val="7B8F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400"/>
          </a:p>
        </p:txBody>
      </p:sp>
      <p:sp>
        <p:nvSpPr>
          <p:cNvPr id="20" name="TextBox 19"/>
          <p:cNvSpPr txBox="1"/>
          <p:nvPr/>
        </p:nvSpPr>
        <p:spPr>
          <a:xfrm>
            <a:off x="2234943" y="2896480"/>
            <a:ext cx="12424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defRPr>
            </a:lvl1pPr>
          </a:lstStyle>
          <a:p>
            <a:pPr algn="ctr"/>
            <a:r>
              <a:rPr lang="ru-RU" dirty="0">
                <a:solidFill>
                  <a:schemeClr val="bg1">
                    <a:lumMod val="95000"/>
                  </a:schemeClr>
                </a:solidFill>
              </a:rPr>
              <a:t>серия команд</a:t>
            </a:r>
          </a:p>
        </p:txBody>
      </p:sp>
      <p:cxnSp>
        <p:nvCxnSpPr>
          <p:cNvPr id="26" name="Прямая со стрелкой 8"/>
          <p:cNvCxnSpPr>
            <a:stCxn id="19" idx="2"/>
          </p:cNvCxnSpPr>
          <p:nvPr/>
        </p:nvCxnSpPr>
        <p:spPr>
          <a:xfrm>
            <a:off x="2856159" y="3247132"/>
            <a:ext cx="0" cy="837833"/>
          </a:xfrm>
          <a:prstGeom prst="straightConnector1">
            <a:avLst/>
          </a:prstGeom>
          <a:ln>
            <a:solidFill>
              <a:srgbClr val="7B8F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1721946767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algn="l" fontAlgn="auto">
              <a:spcAft>
                <a:spcPts val="0"/>
              </a:spcAft>
              <a:defRPr/>
            </a:pPr>
            <a:r>
              <a:rPr lang="ru-RU" sz="2800" b="1" dirty="0">
                <a:latin typeface="+mj-lt"/>
              </a:rPr>
              <a:t>Условные и циклические конструкции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3"/>
          </p:nvPr>
        </p:nvSpPr>
        <p:spPr>
          <a:xfrm>
            <a:off x="457200" y="908112"/>
            <a:ext cx="8327268" cy="367494"/>
          </a:xfrm>
        </p:spPr>
        <p:txBody>
          <a:bodyPr rtlCol="0"/>
          <a:lstStyle/>
          <a:p>
            <a:pPr algn="l" fontAlgn="auto">
              <a:spcAft>
                <a:spcPts val="0"/>
              </a:spcAft>
              <a:defRPr/>
            </a:pPr>
            <a:r>
              <a:rPr lang="ru-RU" sz="1400" b="1" dirty="0">
                <a:solidFill>
                  <a:srgbClr val="ED3645"/>
                </a:solidFill>
                <a:latin typeface="+mn-lt"/>
              </a:rPr>
              <a:t>Тернарный оператор</a:t>
            </a:r>
          </a:p>
        </p:txBody>
      </p:sp>
      <p:sp>
        <p:nvSpPr>
          <p:cNvPr id="51" name="Footer Placeholder 1"/>
          <p:cNvSpPr>
            <a:spLocks noGrp="1"/>
          </p:cNvSpPr>
          <p:nvPr>
            <p:ph type="ftr" sz="quarter" idx="4294967295"/>
          </p:nvPr>
        </p:nvSpPr>
        <p:spPr bwMode="auto">
          <a:xfrm>
            <a:off x="3124202" y="4781551"/>
            <a:ext cx="2895600" cy="2746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lvl="0" algn="ctr"/>
            <a:r>
              <a:rPr lang="en-JM" sz="900" dirty="0" smtClean="0">
                <a:solidFill>
                  <a:schemeClr val="bg1">
                    <a:lumMod val="65000"/>
                  </a:schemeClr>
                </a:solidFill>
                <a:latin typeface="Calibri"/>
                <a:cs typeface="Calibri" pitchFamily="34" charset="0"/>
              </a:rPr>
              <a:t>WWW.ITEDUCATE.COM.UA</a:t>
            </a:r>
          </a:p>
        </p:txBody>
      </p:sp>
      <p:pic>
        <p:nvPicPr>
          <p:cNvPr id="30" name="Picture 2" descr="C:\Users\Developer\Desktop\ITeducationAcademy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5018" y="4801307"/>
            <a:ext cx="1604530" cy="254719"/>
          </a:xfrm>
          <a:prstGeom prst="rect">
            <a:avLst/>
          </a:prstGeom>
          <a:noFill/>
        </p:spPr>
      </p:pic>
      <p:sp>
        <p:nvSpPr>
          <p:cNvPr id="31" name="Text Placeholder 5"/>
          <p:cNvSpPr txBox="1">
            <a:spLocks/>
          </p:cNvSpPr>
          <p:nvPr/>
        </p:nvSpPr>
        <p:spPr>
          <a:xfrm>
            <a:off x="525019" y="1306781"/>
            <a:ext cx="8079430" cy="156857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Тернарный оператор</a:t>
            </a: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имеет следующий вид: </a:t>
            </a:r>
            <a:r>
              <a:rPr lang="uk-UA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условие </a:t>
            </a:r>
            <a:r>
              <a:rPr lang="uk-UA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? значение1 : </a:t>
            </a:r>
            <a:r>
              <a:rPr lang="uk-UA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значение2</a:t>
            </a:r>
            <a:r>
              <a:rPr lang="uk-UA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. 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Он проверяет</a:t>
            </a: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условие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затем, 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если оно 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истинно, возвращает «значение1» 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если 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ложно — «значение2».</a:t>
            </a:r>
          </a:p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endParaRPr lang="ru-RU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r>
              <a:rPr lang="en-US" sz="1400" dirty="0" err="1">
                <a:solidFill>
                  <a:schemeClr val="accent1"/>
                </a:solidFill>
              </a:rPr>
              <a:t>var</a:t>
            </a:r>
            <a:r>
              <a:rPr lang="en-US" sz="1400" dirty="0">
                <a:solidFill>
                  <a:schemeClr val="accent1"/>
                </a:solidFill>
              </a:rPr>
              <a:t> </a:t>
            </a: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answer 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= </a:t>
            </a: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price &lt; 200)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? “</a:t>
            </a:r>
            <a:r>
              <a:rPr lang="en-US" sz="14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покупаю</a:t>
            </a: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” : 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“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не </a:t>
            </a:r>
            <a:r>
              <a:rPr 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покупаю</a:t>
            </a: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”;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console.log(answer);</a:t>
            </a:r>
            <a:endParaRPr lang="ru-RU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9" name="Прямая со стрелкой 5"/>
          <p:cNvCxnSpPr>
            <a:stCxn id="8" idx="3"/>
          </p:cNvCxnSpPr>
          <p:nvPr/>
        </p:nvCxnSpPr>
        <p:spPr>
          <a:xfrm flipV="1">
            <a:off x="4339853" y="3756665"/>
            <a:ext cx="614519" cy="1"/>
          </a:xfrm>
          <a:prstGeom prst="straightConnector1">
            <a:avLst/>
          </a:prstGeom>
          <a:ln>
            <a:solidFill>
              <a:srgbClr val="7B8F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 стрелкой 8"/>
          <p:cNvCxnSpPr>
            <a:stCxn id="42" idx="3"/>
            <a:endCxn id="8" idx="1"/>
          </p:cNvCxnSpPr>
          <p:nvPr/>
        </p:nvCxnSpPr>
        <p:spPr>
          <a:xfrm>
            <a:off x="2331274" y="3756398"/>
            <a:ext cx="446648" cy="268"/>
          </a:xfrm>
          <a:prstGeom prst="straightConnector1">
            <a:avLst/>
          </a:prstGeom>
          <a:ln>
            <a:solidFill>
              <a:srgbClr val="7B8F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Соединительная линия уступом 11"/>
          <p:cNvCxnSpPr>
            <a:stCxn id="8" idx="2"/>
            <a:endCxn id="60" idx="2"/>
          </p:cNvCxnSpPr>
          <p:nvPr/>
        </p:nvCxnSpPr>
        <p:spPr>
          <a:xfrm rot="5400000" flipH="1" flipV="1">
            <a:off x="5376137" y="2093036"/>
            <a:ext cx="205496" cy="3839995"/>
          </a:xfrm>
          <a:prstGeom prst="bentConnector3">
            <a:avLst>
              <a:gd name="adj1" fmla="val -111243"/>
            </a:avLst>
          </a:prstGeom>
          <a:ln>
            <a:solidFill>
              <a:srgbClr val="7B8F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Соединительная линия уступом 13"/>
          <p:cNvCxnSpPr>
            <a:stCxn id="11" idx="0"/>
          </p:cNvCxnSpPr>
          <p:nvPr/>
        </p:nvCxnSpPr>
        <p:spPr>
          <a:xfrm rot="16200000" flipH="1" flipV="1">
            <a:off x="3761559" y="1683219"/>
            <a:ext cx="9096" cy="3724916"/>
          </a:xfrm>
          <a:prstGeom prst="bentConnector4">
            <a:avLst>
              <a:gd name="adj1" fmla="val -3769789"/>
              <a:gd name="adj2" fmla="val 99968"/>
            </a:avLst>
          </a:prstGeom>
          <a:ln>
            <a:solidFill>
              <a:srgbClr val="7B8F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339853" y="3469918"/>
            <a:ext cx="7942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FF0000"/>
                </a:solidFill>
              </a:rPr>
              <a:t>true</a:t>
            </a:r>
            <a:endParaRPr lang="ru-RU" sz="1400" dirty="0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689525" y="4064173"/>
            <a:ext cx="7809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FF0000"/>
                </a:solidFill>
              </a:rPr>
              <a:t>false</a:t>
            </a:r>
            <a:endParaRPr lang="ru-RU" sz="1400" dirty="0">
              <a:solidFill>
                <a:srgbClr val="FF0000"/>
              </a:solidFill>
            </a:endParaRPr>
          </a:p>
        </p:txBody>
      </p:sp>
      <p:grpSp>
        <p:nvGrpSpPr>
          <p:cNvPr id="55" name="Group 54"/>
          <p:cNvGrpSpPr/>
          <p:nvPr/>
        </p:nvGrpSpPr>
        <p:grpSpPr>
          <a:xfrm>
            <a:off x="2777922" y="3397549"/>
            <a:ext cx="1561931" cy="718233"/>
            <a:chOff x="2507324" y="3482724"/>
            <a:chExt cx="1561931" cy="718233"/>
          </a:xfrm>
        </p:grpSpPr>
        <p:sp>
          <p:nvSpPr>
            <p:cNvPr id="8" name="Ромб 2"/>
            <p:cNvSpPr/>
            <p:nvPr/>
          </p:nvSpPr>
          <p:spPr>
            <a:xfrm>
              <a:off x="2507324" y="3482724"/>
              <a:ext cx="1561931" cy="718233"/>
            </a:xfrm>
            <a:prstGeom prst="diamond">
              <a:avLst/>
            </a:prstGeom>
            <a:solidFill>
              <a:srgbClr val="7B8F9D"/>
            </a:solidFill>
            <a:ln>
              <a:solidFill>
                <a:srgbClr val="7B8F9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40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825005" y="3687952"/>
              <a:ext cx="92656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</a:defRPr>
              </a:lvl1pPr>
            </a:lstStyle>
            <a:p>
              <a:pPr algn="ctr"/>
              <a:r>
                <a:rPr lang="ru-RU" dirty="0">
                  <a:solidFill>
                    <a:schemeClr val="bg1">
                      <a:lumMod val="95000"/>
                    </a:schemeClr>
                  </a:solidFill>
                </a:rPr>
                <a:t>условие</a:t>
              </a:r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4966730" y="3541129"/>
            <a:ext cx="1323670" cy="387350"/>
            <a:chOff x="5112060" y="3071276"/>
            <a:chExt cx="1323670" cy="387350"/>
          </a:xfrm>
        </p:grpSpPr>
        <p:sp>
          <p:nvSpPr>
            <p:cNvPr id="11" name="Скругленный прямоугольник 9"/>
            <p:cNvSpPr/>
            <p:nvPr/>
          </p:nvSpPr>
          <p:spPr>
            <a:xfrm>
              <a:off x="5112060" y="3071276"/>
              <a:ext cx="1323670" cy="387350"/>
            </a:xfrm>
            <a:prstGeom prst="roundRect">
              <a:avLst/>
            </a:prstGeom>
            <a:solidFill>
              <a:srgbClr val="7B8F9D"/>
            </a:solidFill>
            <a:ln>
              <a:solidFill>
                <a:srgbClr val="7B8F9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40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152679" y="3111063"/>
              <a:ext cx="12424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</a:defRPr>
              </a:lvl1pPr>
            </a:lstStyle>
            <a:p>
              <a:pPr algn="ctr"/>
              <a:r>
                <a:rPr lang="en-US" dirty="0" smtClean="0">
                  <a:solidFill>
                    <a:schemeClr val="bg1">
                      <a:lumMod val="95000"/>
                    </a:schemeClr>
                  </a:solidFill>
                </a:rPr>
                <a:t>“</a:t>
              </a:r>
              <a:r>
                <a:rPr lang="ru-RU" dirty="0" smtClean="0">
                  <a:solidFill>
                    <a:schemeClr val="bg1">
                      <a:lumMod val="95000"/>
                    </a:schemeClr>
                  </a:solidFill>
                </a:rPr>
                <a:t>значение 1</a:t>
              </a:r>
              <a:r>
                <a:rPr lang="en-US" dirty="0" smtClean="0">
                  <a:solidFill>
                    <a:schemeClr val="bg1">
                      <a:lumMod val="95000"/>
                    </a:schemeClr>
                  </a:solidFill>
                </a:rPr>
                <a:t>”</a:t>
              </a:r>
              <a:endParaRPr lang="ru-RU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cxnSp>
        <p:nvCxnSpPr>
          <p:cNvPr id="26" name="Прямая со стрелкой 8"/>
          <p:cNvCxnSpPr>
            <a:stCxn id="60" idx="0"/>
            <a:endCxn id="42" idx="0"/>
          </p:cNvCxnSpPr>
          <p:nvPr/>
        </p:nvCxnSpPr>
        <p:spPr>
          <a:xfrm rot="16200000" flipH="1" flipV="1">
            <a:off x="4514267" y="678107"/>
            <a:ext cx="39787" cy="5729444"/>
          </a:xfrm>
          <a:prstGeom prst="bentConnector3">
            <a:avLst>
              <a:gd name="adj1" fmla="val -1340644"/>
            </a:avLst>
          </a:prstGeom>
          <a:ln>
            <a:solidFill>
              <a:srgbClr val="7B8F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Скругленный прямоугольник 9"/>
          <p:cNvSpPr/>
          <p:nvPr/>
        </p:nvSpPr>
        <p:spPr>
          <a:xfrm>
            <a:off x="1007604" y="3562723"/>
            <a:ext cx="1323670" cy="387350"/>
          </a:xfrm>
          <a:prstGeom prst="roundRect">
            <a:avLst/>
          </a:prstGeom>
          <a:solidFill>
            <a:srgbClr val="7B8F9D"/>
          </a:solidFill>
          <a:ln>
            <a:solidFill>
              <a:srgbClr val="7B8F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400"/>
          </a:p>
        </p:txBody>
      </p:sp>
      <p:sp>
        <p:nvSpPr>
          <p:cNvPr id="43" name="TextBox 42"/>
          <p:cNvSpPr txBox="1"/>
          <p:nvPr/>
        </p:nvSpPr>
        <p:spPr>
          <a:xfrm>
            <a:off x="1048223" y="3599421"/>
            <a:ext cx="12424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defRPr>
            </a:lvl1pPr>
          </a:lstStyle>
          <a:p>
            <a:pPr algn="ctr"/>
            <a:r>
              <a:rPr lang="en-US" dirty="0" err="1" smtClean="0">
                <a:solidFill>
                  <a:schemeClr val="bg1">
                    <a:lumMod val="95000"/>
                  </a:schemeClr>
                </a:solidFill>
              </a:rPr>
              <a:t>var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 a =  </a:t>
            </a:r>
            <a:endParaRPr lang="ru-RU" dirty="0">
              <a:solidFill>
                <a:schemeClr val="bg1">
                  <a:lumMod val="95000"/>
                </a:schemeClr>
              </a:solidFill>
            </a:endParaRPr>
          </a:p>
        </p:txBody>
      </p:sp>
      <p:grpSp>
        <p:nvGrpSpPr>
          <p:cNvPr id="59" name="Group 58"/>
          <p:cNvGrpSpPr/>
          <p:nvPr/>
        </p:nvGrpSpPr>
        <p:grpSpPr>
          <a:xfrm>
            <a:off x="6737048" y="3522936"/>
            <a:ext cx="1323670" cy="387350"/>
            <a:chOff x="5112060" y="3071276"/>
            <a:chExt cx="1323670" cy="387350"/>
          </a:xfrm>
        </p:grpSpPr>
        <p:sp>
          <p:nvSpPr>
            <p:cNvPr id="60" name="Скругленный прямоугольник 9"/>
            <p:cNvSpPr/>
            <p:nvPr/>
          </p:nvSpPr>
          <p:spPr>
            <a:xfrm>
              <a:off x="5112060" y="3071276"/>
              <a:ext cx="1323670" cy="387350"/>
            </a:xfrm>
            <a:prstGeom prst="roundRect">
              <a:avLst/>
            </a:prstGeom>
            <a:solidFill>
              <a:srgbClr val="7B8F9D"/>
            </a:solidFill>
            <a:ln>
              <a:solidFill>
                <a:srgbClr val="7B8F9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400"/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5152679" y="3111063"/>
              <a:ext cx="12424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</a:defRPr>
              </a:lvl1pPr>
            </a:lstStyle>
            <a:p>
              <a:pPr algn="ctr"/>
              <a:r>
                <a:rPr lang="en-US" dirty="0" smtClean="0">
                  <a:solidFill>
                    <a:schemeClr val="bg1">
                      <a:lumMod val="95000"/>
                    </a:schemeClr>
                  </a:solidFill>
                </a:rPr>
                <a:t>“</a:t>
              </a:r>
              <a:r>
                <a:rPr lang="ru-RU" dirty="0" smtClean="0">
                  <a:solidFill>
                    <a:schemeClr val="bg1">
                      <a:lumMod val="95000"/>
                    </a:schemeClr>
                  </a:solidFill>
                </a:rPr>
                <a:t>значение 2</a:t>
              </a:r>
              <a:r>
                <a:rPr lang="en-US" dirty="0" smtClean="0">
                  <a:solidFill>
                    <a:schemeClr val="bg1">
                      <a:lumMod val="95000"/>
                    </a:schemeClr>
                  </a:solidFill>
                </a:rPr>
                <a:t>”</a:t>
              </a:r>
              <a:endParaRPr lang="ru-RU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3663804644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algn="l" fontAlgn="auto">
              <a:spcAft>
                <a:spcPts val="0"/>
              </a:spcAft>
              <a:defRPr/>
            </a:pPr>
            <a:r>
              <a:rPr lang="ru-RU" sz="2800" b="1" dirty="0">
                <a:latin typeface="+mj-lt"/>
              </a:rPr>
              <a:t>Условные и циклические конструкции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3"/>
          </p:nvPr>
        </p:nvSpPr>
        <p:spPr>
          <a:xfrm>
            <a:off x="457200" y="908112"/>
            <a:ext cx="8327268" cy="367494"/>
          </a:xfrm>
        </p:spPr>
        <p:txBody>
          <a:bodyPr rtlCol="0"/>
          <a:lstStyle/>
          <a:p>
            <a:pPr algn="l" fontAlgn="auto">
              <a:spcAft>
                <a:spcPts val="0"/>
              </a:spcAft>
              <a:defRPr/>
            </a:pPr>
            <a:r>
              <a:rPr lang="ru-RU" sz="1400" b="1" dirty="0" smtClean="0">
                <a:solidFill>
                  <a:srgbClr val="ED3645"/>
                </a:solidFill>
                <a:latin typeface="+mn-lt"/>
              </a:rPr>
              <a:t>Оператор многозначного выбора “</a:t>
            </a:r>
            <a:r>
              <a:rPr lang="en-US" sz="1400" b="1" dirty="0">
                <a:solidFill>
                  <a:srgbClr val="ED3645"/>
                </a:solidFill>
                <a:latin typeface="+mn-lt"/>
              </a:rPr>
              <a:t>switch”</a:t>
            </a:r>
          </a:p>
        </p:txBody>
      </p:sp>
      <p:sp>
        <p:nvSpPr>
          <p:cNvPr id="51" name="Footer Placeholder 1"/>
          <p:cNvSpPr>
            <a:spLocks noGrp="1"/>
          </p:cNvSpPr>
          <p:nvPr>
            <p:ph type="ftr" sz="quarter" idx="4294967295"/>
          </p:nvPr>
        </p:nvSpPr>
        <p:spPr bwMode="auto">
          <a:xfrm>
            <a:off x="3124202" y="4781551"/>
            <a:ext cx="2895600" cy="2746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lvl="0" algn="ctr"/>
            <a:r>
              <a:rPr lang="en-JM" sz="900" dirty="0" smtClean="0">
                <a:solidFill>
                  <a:schemeClr val="bg1">
                    <a:lumMod val="65000"/>
                  </a:schemeClr>
                </a:solidFill>
                <a:latin typeface="Calibri"/>
                <a:cs typeface="Calibri" pitchFamily="34" charset="0"/>
              </a:rPr>
              <a:t>WWW.ITEDUCATE.COM.UA</a:t>
            </a:r>
          </a:p>
        </p:txBody>
      </p:sp>
      <p:pic>
        <p:nvPicPr>
          <p:cNvPr id="30" name="Picture 2" descr="C:\Users\Developer\Desktop\ITeducationAcademy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5018" y="4801307"/>
            <a:ext cx="1604530" cy="254719"/>
          </a:xfrm>
          <a:prstGeom prst="rect">
            <a:avLst/>
          </a:prstGeom>
          <a:noFill/>
        </p:spPr>
      </p:pic>
      <p:sp>
        <p:nvSpPr>
          <p:cNvPr id="31" name="Text Placeholder 5"/>
          <p:cNvSpPr txBox="1">
            <a:spLocks/>
          </p:cNvSpPr>
          <p:nvPr/>
        </p:nvSpPr>
        <p:spPr>
          <a:xfrm>
            <a:off x="4105467" y="1306781"/>
            <a:ext cx="4498981" cy="320918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Конструкция </a:t>
            </a:r>
            <a:r>
              <a:rPr lang="ru-RU" sz="1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switch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заменяет собой сразу несколько </a:t>
            </a:r>
            <a:r>
              <a:rPr lang="ru-RU" sz="14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if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Применяется в том случае, если нужно сравнить 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выражение сразу с несколькими 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вариантами.</a:t>
            </a:r>
          </a:p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endParaRPr lang="ru-RU" sz="1400" dirty="0" smtClean="0">
              <a:solidFill>
                <a:schemeClr val="accent1"/>
              </a:solidFill>
            </a:endParaRPr>
          </a:p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r>
              <a:rPr lang="en-US" sz="1400" dirty="0" smtClean="0">
                <a:solidFill>
                  <a:schemeClr val="accent1"/>
                </a:solidFill>
              </a:rPr>
              <a:t>switch </a:t>
            </a: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en-US" sz="14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wordToTranslate</a:t>
            </a: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) {</a:t>
            </a:r>
          </a:p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     </a:t>
            </a:r>
            <a:r>
              <a:rPr lang="en-US" sz="1400" dirty="0" smtClean="0">
                <a:solidFill>
                  <a:schemeClr val="accent1"/>
                </a:solidFill>
              </a:rPr>
              <a:t>case</a:t>
            </a: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“cat”: { console.log(“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кошка</a:t>
            </a: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”); </a:t>
            </a:r>
            <a:r>
              <a:rPr lang="en-US" sz="1400" dirty="0" smtClean="0">
                <a:solidFill>
                  <a:schemeClr val="accent1"/>
                </a:solidFill>
              </a:rPr>
              <a:t>break</a:t>
            </a: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; }</a:t>
            </a:r>
          </a:p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    </a:t>
            </a:r>
            <a:r>
              <a:rPr lang="en-US" sz="1400" dirty="0" smtClean="0">
                <a:solidFill>
                  <a:schemeClr val="accent1"/>
                </a:solidFill>
              </a:rPr>
              <a:t>case</a:t>
            </a: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“dog”: { 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console.log</a:t>
            </a: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(“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собака</a:t>
            </a: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”); </a:t>
            </a:r>
            <a:r>
              <a:rPr lang="en-US" sz="1400" dirty="0">
                <a:solidFill>
                  <a:schemeClr val="accent1"/>
                </a:solidFill>
              </a:rPr>
              <a:t>break</a:t>
            </a: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; }</a:t>
            </a:r>
          </a:p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   </a:t>
            </a:r>
            <a:r>
              <a:rPr lang="en-US" sz="1400" dirty="0" smtClean="0">
                <a:solidFill>
                  <a:schemeClr val="accent1"/>
                </a:solidFill>
              </a:rPr>
              <a:t> case </a:t>
            </a: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“mouse”: { 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console.log</a:t>
            </a: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(“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мышь</a:t>
            </a: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”); </a:t>
            </a:r>
            <a:r>
              <a:rPr lang="en-US" sz="1400" dirty="0">
                <a:solidFill>
                  <a:schemeClr val="accent1"/>
                </a:solidFill>
              </a:rPr>
              <a:t>break</a:t>
            </a: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; }</a:t>
            </a:r>
          </a:p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    </a:t>
            </a:r>
          </a:p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     </a:t>
            </a: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default: { console.log(“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нет слова в словаре</a:t>
            </a: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”); }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lang="en-US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}</a:t>
            </a:r>
            <a:endParaRPr lang="ru-RU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567617" y="1565485"/>
            <a:ext cx="1561931" cy="718233"/>
            <a:chOff x="2507324" y="3482724"/>
            <a:chExt cx="1561931" cy="718233"/>
          </a:xfrm>
        </p:grpSpPr>
        <p:sp>
          <p:nvSpPr>
            <p:cNvPr id="22" name="Ромб 2"/>
            <p:cNvSpPr/>
            <p:nvPr/>
          </p:nvSpPr>
          <p:spPr>
            <a:xfrm>
              <a:off x="2507324" y="3482724"/>
              <a:ext cx="1561931" cy="718233"/>
            </a:xfrm>
            <a:prstGeom prst="diamond">
              <a:avLst/>
            </a:prstGeom>
            <a:solidFill>
              <a:srgbClr val="7B8F9D"/>
            </a:solidFill>
            <a:ln>
              <a:solidFill>
                <a:srgbClr val="7B8F9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40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687345" y="3687952"/>
              <a:ext cx="120189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</a:defRPr>
              </a:lvl1pPr>
            </a:lstStyle>
            <a:p>
              <a:pPr algn="ctr"/>
              <a:r>
                <a:rPr lang="ru-RU" dirty="0">
                  <a:solidFill>
                    <a:schemeClr val="bg1">
                      <a:lumMod val="95000"/>
                    </a:schemeClr>
                  </a:solidFill>
                </a:rPr>
                <a:t>в</a:t>
              </a:r>
              <a:r>
                <a:rPr lang="ru-RU" dirty="0" smtClean="0">
                  <a:solidFill>
                    <a:schemeClr val="bg1">
                      <a:lumMod val="95000"/>
                    </a:schemeClr>
                  </a:solidFill>
                </a:rPr>
                <a:t>ыражение</a:t>
              </a:r>
              <a:endParaRPr lang="ru-RU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948380" y="2481707"/>
            <a:ext cx="1778646" cy="387350"/>
            <a:chOff x="5112060" y="3071276"/>
            <a:chExt cx="1323670" cy="387350"/>
          </a:xfrm>
        </p:grpSpPr>
        <p:sp>
          <p:nvSpPr>
            <p:cNvPr id="25" name="Скругленный прямоугольник 9"/>
            <p:cNvSpPr/>
            <p:nvPr/>
          </p:nvSpPr>
          <p:spPr>
            <a:xfrm>
              <a:off x="5112060" y="3071276"/>
              <a:ext cx="1323670" cy="387350"/>
            </a:xfrm>
            <a:prstGeom prst="roundRect">
              <a:avLst/>
            </a:prstGeom>
            <a:solidFill>
              <a:srgbClr val="7B8F9D"/>
            </a:solidFill>
            <a:ln>
              <a:solidFill>
                <a:srgbClr val="7B8F9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40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5152679" y="3111063"/>
              <a:ext cx="12424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</a:defRPr>
              </a:lvl1pPr>
            </a:lstStyle>
            <a:p>
              <a:pPr algn="ctr"/>
              <a:r>
                <a:rPr lang="en-US" dirty="0" smtClean="0">
                  <a:solidFill>
                    <a:schemeClr val="bg1">
                      <a:lumMod val="95000"/>
                    </a:schemeClr>
                  </a:solidFill>
                </a:rPr>
                <a:t>case “</a:t>
              </a:r>
              <a:r>
                <a:rPr lang="ru-RU" dirty="0" smtClean="0">
                  <a:solidFill>
                    <a:schemeClr val="bg1">
                      <a:lumMod val="95000"/>
                    </a:schemeClr>
                  </a:solidFill>
                </a:rPr>
                <a:t>значение </a:t>
              </a:r>
              <a:r>
                <a:rPr lang="en-US" dirty="0" smtClean="0">
                  <a:solidFill>
                    <a:schemeClr val="bg1">
                      <a:lumMod val="95000"/>
                    </a:schemeClr>
                  </a:solidFill>
                </a:rPr>
                <a:t>1”:</a:t>
              </a:r>
              <a:endParaRPr lang="ru-RU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2138774" y="2908843"/>
            <a:ext cx="1493591" cy="387350"/>
            <a:chOff x="5112060" y="3071276"/>
            <a:chExt cx="1323670" cy="387350"/>
          </a:xfrm>
        </p:grpSpPr>
        <p:sp>
          <p:nvSpPr>
            <p:cNvPr id="34" name="Скругленный прямоугольник 9"/>
            <p:cNvSpPr/>
            <p:nvPr/>
          </p:nvSpPr>
          <p:spPr>
            <a:xfrm>
              <a:off x="5112060" y="3071276"/>
              <a:ext cx="1323670" cy="387350"/>
            </a:xfrm>
            <a:prstGeom prst="roundRect">
              <a:avLst/>
            </a:prstGeom>
            <a:solidFill>
              <a:srgbClr val="7B8F9D"/>
            </a:solidFill>
            <a:ln>
              <a:solidFill>
                <a:srgbClr val="7B8F9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400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5152679" y="3111063"/>
              <a:ext cx="12424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</a:defRPr>
              </a:lvl1pPr>
            </a:lstStyle>
            <a:p>
              <a:pPr algn="ctr"/>
              <a:r>
                <a:rPr lang="en-US" dirty="0" smtClean="0">
                  <a:solidFill>
                    <a:schemeClr val="bg1">
                      <a:lumMod val="95000"/>
                    </a:schemeClr>
                  </a:solidFill>
                </a:rPr>
                <a:t>{</a:t>
              </a:r>
              <a:r>
                <a:rPr lang="ru-RU" dirty="0" smtClean="0">
                  <a:solidFill>
                    <a:schemeClr val="bg1">
                      <a:lumMod val="95000"/>
                    </a:schemeClr>
                  </a:solidFill>
                </a:rPr>
                <a:t>серия команд</a:t>
              </a:r>
              <a:r>
                <a:rPr lang="en-US" dirty="0" smtClean="0">
                  <a:solidFill>
                    <a:schemeClr val="bg1">
                      <a:lumMod val="95000"/>
                    </a:schemeClr>
                  </a:solidFill>
                </a:rPr>
                <a:t>}</a:t>
              </a:r>
              <a:endParaRPr lang="ru-RU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cxnSp>
        <p:nvCxnSpPr>
          <p:cNvPr id="36" name="Прямая со стрелкой 8"/>
          <p:cNvCxnSpPr>
            <a:endCxn id="22" idx="0"/>
          </p:cNvCxnSpPr>
          <p:nvPr/>
        </p:nvCxnSpPr>
        <p:spPr>
          <a:xfrm>
            <a:off x="1348583" y="1308887"/>
            <a:ext cx="0" cy="256598"/>
          </a:xfrm>
          <a:prstGeom prst="straightConnector1">
            <a:avLst/>
          </a:prstGeom>
          <a:ln>
            <a:solidFill>
              <a:srgbClr val="7B8F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Прямая со стрелкой 8"/>
          <p:cNvCxnSpPr/>
          <p:nvPr/>
        </p:nvCxnSpPr>
        <p:spPr>
          <a:xfrm>
            <a:off x="1348583" y="2256765"/>
            <a:ext cx="0" cy="216811"/>
          </a:xfrm>
          <a:prstGeom prst="straightConnector1">
            <a:avLst/>
          </a:prstGeom>
          <a:ln>
            <a:solidFill>
              <a:srgbClr val="7B8F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oup 39"/>
          <p:cNvGrpSpPr/>
          <p:nvPr/>
        </p:nvGrpSpPr>
        <p:grpSpPr>
          <a:xfrm>
            <a:off x="941654" y="3471850"/>
            <a:ext cx="1778646" cy="387350"/>
            <a:chOff x="5112060" y="3071276"/>
            <a:chExt cx="1323670" cy="387350"/>
          </a:xfrm>
        </p:grpSpPr>
        <p:sp>
          <p:nvSpPr>
            <p:cNvPr id="41" name="Скругленный прямоугольник 9"/>
            <p:cNvSpPr/>
            <p:nvPr/>
          </p:nvSpPr>
          <p:spPr>
            <a:xfrm>
              <a:off x="5112060" y="3071276"/>
              <a:ext cx="1323670" cy="387350"/>
            </a:xfrm>
            <a:prstGeom prst="roundRect">
              <a:avLst/>
            </a:prstGeom>
            <a:solidFill>
              <a:srgbClr val="7B8F9D"/>
            </a:solidFill>
            <a:ln>
              <a:solidFill>
                <a:srgbClr val="7B8F9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40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5152679" y="3111063"/>
              <a:ext cx="12424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</a:defRPr>
              </a:lvl1pPr>
            </a:lstStyle>
            <a:p>
              <a:pPr algn="ctr"/>
              <a:r>
                <a:rPr lang="en-US" dirty="0" smtClean="0">
                  <a:solidFill>
                    <a:schemeClr val="bg1">
                      <a:lumMod val="95000"/>
                    </a:schemeClr>
                  </a:solidFill>
                </a:rPr>
                <a:t>case “</a:t>
              </a:r>
              <a:r>
                <a:rPr lang="ru-RU" dirty="0" smtClean="0">
                  <a:solidFill>
                    <a:schemeClr val="bg1">
                      <a:lumMod val="95000"/>
                    </a:schemeClr>
                  </a:solidFill>
                </a:rPr>
                <a:t>значение 2</a:t>
              </a:r>
              <a:r>
                <a:rPr lang="en-US" dirty="0" smtClean="0">
                  <a:solidFill>
                    <a:schemeClr val="bg1">
                      <a:lumMod val="95000"/>
                    </a:schemeClr>
                  </a:solidFill>
                </a:rPr>
                <a:t>”:</a:t>
              </a:r>
              <a:endParaRPr lang="ru-RU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2132048" y="3898986"/>
            <a:ext cx="1493591" cy="387350"/>
            <a:chOff x="5112060" y="3071276"/>
            <a:chExt cx="1323670" cy="387350"/>
          </a:xfrm>
        </p:grpSpPr>
        <p:sp>
          <p:nvSpPr>
            <p:cNvPr id="44" name="Скругленный прямоугольник 9"/>
            <p:cNvSpPr/>
            <p:nvPr/>
          </p:nvSpPr>
          <p:spPr>
            <a:xfrm>
              <a:off x="5112060" y="3071276"/>
              <a:ext cx="1323670" cy="387350"/>
            </a:xfrm>
            <a:prstGeom prst="roundRect">
              <a:avLst/>
            </a:prstGeom>
            <a:solidFill>
              <a:srgbClr val="7B8F9D"/>
            </a:solidFill>
            <a:ln>
              <a:solidFill>
                <a:srgbClr val="7B8F9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400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5152679" y="3111063"/>
              <a:ext cx="12424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</a:defRPr>
              </a:lvl1pPr>
            </a:lstStyle>
            <a:p>
              <a:pPr algn="ctr"/>
              <a:r>
                <a:rPr lang="en-US" dirty="0" smtClean="0">
                  <a:solidFill>
                    <a:schemeClr val="bg1">
                      <a:lumMod val="95000"/>
                    </a:schemeClr>
                  </a:solidFill>
                </a:rPr>
                <a:t>{</a:t>
              </a:r>
              <a:r>
                <a:rPr lang="ru-RU" dirty="0" smtClean="0">
                  <a:solidFill>
                    <a:schemeClr val="bg1">
                      <a:lumMod val="95000"/>
                    </a:schemeClr>
                  </a:solidFill>
                </a:rPr>
                <a:t>серия команд</a:t>
              </a:r>
              <a:r>
                <a:rPr lang="en-US" dirty="0" smtClean="0">
                  <a:solidFill>
                    <a:schemeClr val="bg1">
                      <a:lumMod val="95000"/>
                    </a:schemeClr>
                  </a:solidFill>
                </a:rPr>
                <a:t>}</a:t>
              </a:r>
              <a:endParaRPr lang="ru-RU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cxnSp>
        <p:nvCxnSpPr>
          <p:cNvPr id="46" name="Прямая со стрелкой 8"/>
          <p:cNvCxnSpPr/>
          <p:nvPr/>
        </p:nvCxnSpPr>
        <p:spPr>
          <a:xfrm>
            <a:off x="1350966" y="2869057"/>
            <a:ext cx="0" cy="602793"/>
          </a:xfrm>
          <a:prstGeom prst="straightConnector1">
            <a:avLst/>
          </a:prstGeom>
          <a:ln>
            <a:solidFill>
              <a:srgbClr val="7B8F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Прямая со стрелкой 8"/>
          <p:cNvCxnSpPr/>
          <p:nvPr/>
        </p:nvCxnSpPr>
        <p:spPr>
          <a:xfrm>
            <a:off x="1348583" y="3859200"/>
            <a:ext cx="0" cy="764778"/>
          </a:xfrm>
          <a:prstGeom prst="straightConnector1">
            <a:avLst/>
          </a:prstGeom>
          <a:ln>
            <a:solidFill>
              <a:srgbClr val="7B8F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Прямая со стрелкой 8"/>
          <p:cNvCxnSpPr>
            <a:stCxn id="34" idx="3"/>
          </p:cNvCxnSpPr>
          <p:nvPr/>
        </p:nvCxnSpPr>
        <p:spPr>
          <a:xfrm flipH="1">
            <a:off x="1348582" y="3102518"/>
            <a:ext cx="2283783" cy="1359990"/>
          </a:xfrm>
          <a:prstGeom prst="bentConnector3">
            <a:avLst>
              <a:gd name="adj1" fmla="val -10010"/>
            </a:avLst>
          </a:prstGeom>
          <a:ln>
            <a:solidFill>
              <a:srgbClr val="7B8F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Прямая со стрелкой 8"/>
          <p:cNvCxnSpPr>
            <a:stCxn id="44" idx="3"/>
          </p:cNvCxnSpPr>
          <p:nvPr/>
        </p:nvCxnSpPr>
        <p:spPr>
          <a:xfrm>
            <a:off x="3625639" y="4092661"/>
            <a:ext cx="226281" cy="0"/>
          </a:xfrm>
          <a:prstGeom prst="straightConnector1">
            <a:avLst/>
          </a:prstGeom>
          <a:ln>
            <a:solidFill>
              <a:srgbClr val="7B8F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Прямая со стрелкой 8"/>
          <p:cNvCxnSpPr>
            <a:stCxn id="25" idx="3"/>
            <a:endCxn id="34" idx="0"/>
          </p:cNvCxnSpPr>
          <p:nvPr/>
        </p:nvCxnSpPr>
        <p:spPr>
          <a:xfrm>
            <a:off x="2727026" y="2675382"/>
            <a:ext cx="158544" cy="233461"/>
          </a:xfrm>
          <a:prstGeom prst="bentConnector2">
            <a:avLst/>
          </a:prstGeom>
          <a:ln>
            <a:solidFill>
              <a:srgbClr val="7B8F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Прямая со стрелкой 8"/>
          <p:cNvCxnSpPr>
            <a:stCxn id="41" idx="3"/>
            <a:endCxn id="44" idx="0"/>
          </p:cNvCxnSpPr>
          <p:nvPr/>
        </p:nvCxnSpPr>
        <p:spPr>
          <a:xfrm>
            <a:off x="2720300" y="3665525"/>
            <a:ext cx="158544" cy="233461"/>
          </a:xfrm>
          <a:prstGeom prst="bentConnector2">
            <a:avLst/>
          </a:prstGeom>
          <a:ln>
            <a:solidFill>
              <a:srgbClr val="7B8F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2401465199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algn="l" fontAlgn="auto">
              <a:spcAft>
                <a:spcPts val="0"/>
              </a:spcAft>
              <a:defRPr/>
            </a:pPr>
            <a:r>
              <a:rPr lang="ru-RU" sz="2800" b="1" dirty="0">
                <a:latin typeface="+mj-lt"/>
              </a:rPr>
              <a:t>Условные и циклические конструкции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3"/>
          </p:nvPr>
        </p:nvSpPr>
        <p:spPr>
          <a:xfrm>
            <a:off x="457200" y="908112"/>
            <a:ext cx="8327268" cy="367494"/>
          </a:xfrm>
        </p:spPr>
        <p:txBody>
          <a:bodyPr rtlCol="0"/>
          <a:lstStyle/>
          <a:p>
            <a:pPr algn="l" fontAlgn="auto">
              <a:spcAft>
                <a:spcPts val="0"/>
              </a:spcAft>
              <a:defRPr/>
            </a:pPr>
            <a:r>
              <a:rPr lang="ru-RU" sz="1400" b="1" dirty="0">
                <a:solidFill>
                  <a:srgbClr val="ED3645"/>
                </a:solidFill>
                <a:latin typeface="+mn-lt"/>
              </a:rPr>
              <a:t>Понятие “</a:t>
            </a:r>
            <a:r>
              <a:rPr lang="ru-RU" sz="1400" b="1" dirty="0" smtClean="0">
                <a:solidFill>
                  <a:srgbClr val="ED3645"/>
                </a:solidFill>
                <a:latin typeface="+mn-lt"/>
              </a:rPr>
              <a:t>циклическая конструкция”</a:t>
            </a:r>
            <a:endParaRPr lang="ru-RU" sz="1400" b="1" dirty="0">
              <a:solidFill>
                <a:srgbClr val="ED3645"/>
              </a:solidFill>
              <a:latin typeface="+mn-lt"/>
            </a:endParaRPr>
          </a:p>
        </p:txBody>
      </p:sp>
      <p:sp>
        <p:nvSpPr>
          <p:cNvPr id="51" name="Footer Placeholder 1"/>
          <p:cNvSpPr>
            <a:spLocks noGrp="1"/>
          </p:cNvSpPr>
          <p:nvPr>
            <p:ph type="ftr" sz="quarter" idx="4294967295"/>
          </p:nvPr>
        </p:nvSpPr>
        <p:spPr bwMode="auto">
          <a:xfrm>
            <a:off x="3124202" y="4781551"/>
            <a:ext cx="2895600" cy="2746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lvl="0" algn="ctr"/>
            <a:r>
              <a:rPr lang="en-JM" sz="900" dirty="0" smtClean="0">
                <a:solidFill>
                  <a:schemeClr val="bg1">
                    <a:lumMod val="65000"/>
                  </a:schemeClr>
                </a:solidFill>
                <a:latin typeface="Calibri"/>
                <a:cs typeface="Calibri" pitchFamily="34" charset="0"/>
              </a:rPr>
              <a:t>WWW.ITEDUCATE.COM.UA</a:t>
            </a:r>
          </a:p>
        </p:txBody>
      </p:sp>
      <p:pic>
        <p:nvPicPr>
          <p:cNvPr id="30" name="Picture 2" descr="C:\Users\Developer\Desktop\ITeducationAcademy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5018" y="4801307"/>
            <a:ext cx="1604530" cy="254719"/>
          </a:xfrm>
          <a:prstGeom prst="rect">
            <a:avLst/>
          </a:prstGeom>
          <a:noFill/>
        </p:spPr>
      </p:pic>
      <p:sp>
        <p:nvSpPr>
          <p:cNvPr id="31" name="Text Placeholder 5"/>
          <p:cNvSpPr txBox="1">
            <a:spLocks/>
          </p:cNvSpPr>
          <p:nvPr/>
        </p:nvSpPr>
        <p:spPr>
          <a:xfrm>
            <a:off x="2879813" y="1306781"/>
            <a:ext cx="5724636" cy="326596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r>
              <a:rPr lang="ru-RU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Цикл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 — разновидность управляющей конструкции в высокоуровневых языках программирования, предназначенная для организации многократного исполнения набора инструкций. Также циклом может называться любая многократно исполняемая последовательность инструкций, организованная любым способом (например, с помощью условного перехода).</a:t>
            </a:r>
          </a:p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Разновидности циклических конструкций:</a:t>
            </a:r>
          </a:p>
          <a:p>
            <a:pPr marL="377825" indent="-285750" fontAlgn="auto">
              <a:spcBef>
                <a:spcPts val="500"/>
              </a:spcBef>
              <a:spcAft>
                <a:spcPts val="0"/>
              </a:spcAft>
              <a:defRPr/>
            </a:pP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Цикл с предусловием: </a:t>
            </a:r>
            <a:r>
              <a:rPr lang="en-US" sz="1400" dirty="0">
                <a:solidFill>
                  <a:schemeClr val="accent1"/>
                </a:solidFill>
              </a:rPr>
              <a:t>while</a:t>
            </a:r>
          </a:p>
          <a:p>
            <a:pPr marL="377825" indent="-285750" fontAlgn="auto">
              <a:spcBef>
                <a:spcPts val="500"/>
              </a:spcBef>
              <a:spcAft>
                <a:spcPts val="0"/>
              </a:spcAft>
              <a:defRPr/>
            </a:pP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Цикл с постусловием: </a:t>
            </a:r>
            <a:r>
              <a:rPr lang="en-US" sz="1400" dirty="0" smtClean="0">
                <a:solidFill>
                  <a:schemeClr val="accent1"/>
                </a:solidFill>
              </a:rPr>
              <a:t>do…while</a:t>
            </a:r>
          </a:p>
          <a:p>
            <a:pPr marL="377825" indent="-285750" fontAlgn="auto">
              <a:spcBef>
                <a:spcPts val="500"/>
              </a:spcBef>
              <a:spcAft>
                <a:spcPts val="0"/>
              </a:spcAft>
              <a:defRPr/>
            </a:pP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Цикл со счётчиком: </a:t>
            </a:r>
            <a:r>
              <a:rPr lang="en-US" sz="1400" dirty="0" smtClean="0">
                <a:solidFill>
                  <a:schemeClr val="accent1"/>
                </a:solidFill>
              </a:rPr>
              <a:t>for</a:t>
            </a:r>
            <a:endParaRPr lang="en-US" sz="1400" dirty="0">
              <a:solidFill>
                <a:schemeClr val="accent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44537" t="8248" r="22060" b="44740"/>
          <a:stretch/>
        </p:blipFill>
        <p:spPr>
          <a:xfrm>
            <a:off x="611560" y="1383618"/>
            <a:ext cx="2148870" cy="2268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811111671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algn="l" fontAlgn="auto">
              <a:spcAft>
                <a:spcPts val="0"/>
              </a:spcAft>
              <a:defRPr/>
            </a:pPr>
            <a:r>
              <a:rPr lang="ru-RU" sz="2800" b="1" dirty="0">
                <a:latin typeface="+mj-lt"/>
              </a:rPr>
              <a:t>Условные и циклические конструкции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3"/>
          </p:nvPr>
        </p:nvSpPr>
        <p:spPr>
          <a:xfrm>
            <a:off x="457200" y="908112"/>
            <a:ext cx="8327268" cy="367494"/>
          </a:xfrm>
        </p:spPr>
        <p:txBody>
          <a:bodyPr rtlCol="0"/>
          <a:lstStyle/>
          <a:p>
            <a:pPr algn="l" fontAlgn="auto">
              <a:spcAft>
                <a:spcPts val="0"/>
              </a:spcAft>
              <a:defRPr/>
            </a:pPr>
            <a:r>
              <a:rPr lang="ru-RU" sz="1400" b="1" dirty="0">
                <a:solidFill>
                  <a:srgbClr val="ED3645"/>
                </a:solidFill>
                <a:latin typeface="+mn-lt"/>
              </a:rPr>
              <a:t>Цикл с предусловием “</a:t>
            </a:r>
            <a:r>
              <a:rPr lang="en-US" sz="1400" b="1" dirty="0">
                <a:solidFill>
                  <a:srgbClr val="ED3645"/>
                </a:solidFill>
                <a:latin typeface="+mn-lt"/>
              </a:rPr>
              <a:t>while”</a:t>
            </a:r>
          </a:p>
        </p:txBody>
      </p:sp>
      <p:sp>
        <p:nvSpPr>
          <p:cNvPr id="51" name="Footer Placeholder 1"/>
          <p:cNvSpPr>
            <a:spLocks noGrp="1"/>
          </p:cNvSpPr>
          <p:nvPr>
            <p:ph type="ftr" sz="quarter" idx="4294967295"/>
          </p:nvPr>
        </p:nvSpPr>
        <p:spPr bwMode="auto">
          <a:xfrm>
            <a:off x="3124202" y="4781551"/>
            <a:ext cx="2895600" cy="2746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lvl="0" algn="ctr"/>
            <a:r>
              <a:rPr lang="en-JM" sz="900" dirty="0" smtClean="0">
                <a:solidFill>
                  <a:schemeClr val="bg1">
                    <a:lumMod val="65000"/>
                  </a:schemeClr>
                </a:solidFill>
                <a:latin typeface="Calibri"/>
                <a:cs typeface="Calibri" pitchFamily="34" charset="0"/>
              </a:rPr>
              <a:t>WWW.ITEDUCATE.COM.UA</a:t>
            </a:r>
          </a:p>
        </p:txBody>
      </p:sp>
      <p:pic>
        <p:nvPicPr>
          <p:cNvPr id="30" name="Picture 2" descr="C:\Users\Developer\Desktop\ITeducationAcademy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5018" y="4801307"/>
            <a:ext cx="1604530" cy="254719"/>
          </a:xfrm>
          <a:prstGeom prst="rect">
            <a:avLst/>
          </a:prstGeom>
          <a:noFill/>
        </p:spPr>
      </p:pic>
      <p:sp>
        <p:nvSpPr>
          <p:cNvPr id="31" name="Text Placeholder 5"/>
          <p:cNvSpPr txBox="1">
            <a:spLocks/>
          </p:cNvSpPr>
          <p:nvPr/>
        </p:nvSpPr>
        <p:spPr>
          <a:xfrm>
            <a:off x="4175957" y="1306781"/>
            <a:ext cx="4428492" cy="317318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Цикл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while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выполняет</a:t>
            </a: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набор инструкций 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до тех пор, пока условие удовлетворяет истинности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endParaRPr lang="en-US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r>
              <a:rPr lang="ru-RU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Итерация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— одно повторение цикла.</a:t>
            </a:r>
            <a:endParaRPr lang="en-US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r>
              <a:rPr lang="en-US" sz="1400" dirty="0" err="1">
                <a:solidFill>
                  <a:schemeClr val="accent1"/>
                </a:solidFill>
              </a:rPr>
              <a:t>var</a:t>
            </a:r>
            <a:r>
              <a:rPr lang="en-US" sz="1400" dirty="0">
                <a:solidFill>
                  <a:schemeClr val="accent1"/>
                </a:solidFill>
              </a:rPr>
              <a:t> 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 = 0</a:t>
            </a: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;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r>
              <a:rPr lang="en-US" sz="1400" dirty="0" smtClean="0">
                <a:solidFill>
                  <a:schemeClr val="accent1"/>
                </a:solidFill>
              </a:rPr>
              <a:t>while</a:t>
            </a: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(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 &lt; 10</a:t>
            </a: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) {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console.log(a);</a:t>
            </a:r>
          </a:p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а</a:t>
            </a: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++;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}</a:t>
            </a:r>
            <a:endParaRPr lang="ru-RU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9" name="Прямая со стрелкой 5"/>
          <p:cNvCxnSpPr>
            <a:endCxn id="8" idx="0"/>
          </p:cNvCxnSpPr>
          <p:nvPr/>
        </p:nvCxnSpPr>
        <p:spPr>
          <a:xfrm>
            <a:off x="2093767" y="1323763"/>
            <a:ext cx="1" cy="291288"/>
          </a:xfrm>
          <a:prstGeom prst="straightConnector1">
            <a:avLst/>
          </a:prstGeom>
          <a:ln>
            <a:solidFill>
              <a:srgbClr val="7B8F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 стрелкой 8"/>
          <p:cNvCxnSpPr>
            <a:stCxn id="8" idx="3"/>
          </p:cNvCxnSpPr>
          <p:nvPr/>
        </p:nvCxnSpPr>
        <p:spPr>
          <a:xfrm flipH="1">
            <a:off x="2093768" y="1974168"/>
            <a:ext cx="780965" cy="2433786"/>
          </a:xfrm>
          <a:prstGeom prst="bentConnector4">
            <a:avLst>
              <a:gd name="adj1" fmla="val -65373"/>
              <a:gd name="adj2" fmla="val 73972"/>
            </a:avLst>
          </a:prstGeom>
          <a:ln>
            <a:solidFill>
              <a:srgbClr val="7B8F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Соединительная линия уступом 13"/>
          <p:cNvCxnSpPr>
            <a:stCxn id="11" idx="2"/>
            <a:endCxn id="8" idx="1"/>
          </p:cNvCxnSpPr>
          <p:nvPr/>
        </p:nvCxnSpPr>
        <p:spPr>
          <a:xfrm rot="5400000" flipH="1">
            <a:off x="1160329" y="2126641"/>
            <a:ext cx="1085911" cy="780966"/>
          </a:xfrm>
          <a:prstGeom prst="bentConnector4">
            <a:avLst>
              <a:gd name="adj1" fmla="val -28771"/>
              <a:gd name="adj2" fmla="val 148484"/>
            </a:avLst>
          </a:prstGeom>
          <a:ln>
            <a:solidFill>
              <a:srgbClr val="7B8F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077042" y="2304987"/>
            <a:ext cx="7942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FF0000"/>
                </a:solidFill>
              </a:rPr>
              <a:t>true</a:t>
            </a:r>
            <a:endParaRPr lang="ru-RU" sz="1400" dirty="0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834999" y="1706035"/>
            <a:ext cx="7809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FF0000"/>
                </a:solidFill>
              </a:rPr>
              <a:t>false</a:t>
            </a:r>
            <a:endParaRPr lang="ru-RU" sz="1400" dirty="0">
              <a:solidFill>
                <a:srgbClr val="FF0000"/>
              </a:solidFill>
            </a:endParaRPr>
          </a:p>
        </p:txBody>
      </p:sp>
      <p:grpSp>
        <p:nvGrpSpPr>
          <p:cNvPr id="55" name="Group 54"/>
          <p:cNvGrpSpPr/>
          <p:nvPr/>
        </p:nvGrpSpPr>
        <p:grpSpPr>
          <a:xfrm>
            <a:off x="1312802" y="1615051"/>
            <a:ext cx="1561931" cy="718233"/>
            <a:chOff x="2507324" y="3482724"/>
            <a:chExt cx="1561931" cy="718233"/>
          </a:xfrm>
        </p:grpSpPr>
        <p:sp>
          <p:nvSpPr>
            <p:cNvPr id="8" name="Ромб 2"/>
            <p:cNvSpPr/>
            <p:nvPr/>
          </p:nvSpPr>
          <p:spPr>
            <a:xfrm>
              <a:off x="2507324" y="3482724"/>
              <a:ext cx="1561931" cy="718233"/>
            </a:xfrm>
            <a:prstGeom prst="diamond">
              <a:avLst/>
            </a:prstGeom>
            <a:solidFill>
              <a:srgbClr val="7B8F9D"/>
            </a:solidFill>
            <a:ln>
              <a:solidFill>
                <a:srgbClr val="7B8F9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40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825005" y="3687952"/>
              <a:ext cx="92656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</a:defRPr>
              </a:lvl1pPr>
            </a:lstStyle>
            <a:p>
              <a:pPr algn="ctr"/>
              <a:r>
                <a:rPr lang="ru-RU" dirty="0">
                  <a:solidFill>
                    <a:schemeClr val="bg1">
                      <a:lumMod val="95000"/>
                    </a:schemeClr>
                  </a:solidFill>
                </a:rPr>
                <a:t>условие</a:t>
              </a:r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1162755" y="2672729"/>
            <a:ext cx="1862026" cy="387350"/>
            <a:chOff x="5112060" y="3071276"/>
            <a:chExt cx="1323670" cy="387350"/>
          </a:xfrm>
        </p:grpSpPr>
        <p:sp>
          <p:nvSpPr>
            <p:cNvPr id="11" name="Скругленный прямоугольник 9"/>
            <p:cNvSpPr/>
            <p:nvPr/>
          </p:nvSpPr>
          <p:spPr>
            <a:xfrm>
              <a:off x="5112060" y="3071276"/>
              <a:ext cx="1323670" cy="387350"/>
            </a:xfrm>
            <a:prstGeom prst="roundRect">
              <a:avLst/>
            </a:prstGeom>
            <a:solidFill>
              <a:srgbClr val="7B8F9D"/>
            </a:solidFill>
            <a:ln>
              <a:solidFill>
                <a:srgbClr val="7B8F9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40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152679" y="3111063"/>
              <a:ext cx="12424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</a:defRPr>
              </a:lvl1pPr>
            </a:lstStyle>
            <a:p>
              <a:pPr algn="ctr"/>
              <a:r>
                <a:rPr lang="en-US" dirty="0" smtClean="0">
                  <a:solidFill>
                    <a:schemeClr val="bg1">
                      <a:lumMod val="95000"/>
                    </a:schemeClr>
                  </a:solidFill>
                </a:rPr>
                <a:t>{</a:t>
              </a:r>
              <a:r>
                <a:rPr lang="ru-RU" dirty="0" smtClean="0">
                  <a:solidFill>
                    <a:schemeClr val="bg1">
                      <a:lumMod val="95000"/>
                    </a:schemeClr>
                  </a:solidFill>
                </a:rPr>
                <a:t>набор инструкций</a:t>
              </a:r>
              <a:r>
                <a:rPr lang="en-US" dirty="0" smtClean="0">
                  <a:solidFill>
                    <a:schemeClr val="bg1">
                      <a:lumMod val="95000"/>
                    </a:schemeClr>
                  </a:solidFill>
                </a:rPr>
                <a:t>}</a:t>
              </a:r>
              <a:endParaRPr lang="ru-RU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cxnSp>
        <p:nvCxnSpPr>
          <p:cNvPr id="37" name="Прямая со стрелкой 5"/>
          <p:cNvCxnSpPr>
            <a:stCxn id="8" idx="2"/>
            <a:endCxn id="11" idx="0"/>
          </p:cNvCxnSpPr>
          <p:nvPr/>
        </p:nvCxnSpPr>
        <p:spPr>
          <a:xfrm>
            <a:off x="2093768" y="2333284"/>
            <a:ext cx="0" cy="339445"/>
          </a:xfrm>
          <a:prstGeom prst="straightConnector1">
            <a:avLst/>
          </a:prstGeom>
          <a:ln>
            <a:solidFill>
              <a:srgbClr val="7B8F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 Placeholder 5"/>
          <p:cNvSpPr txBox="1">
            <a:spLocks/>
          </p:cNvSpPr>
          <p:nvPr/>
        </p:nvSpPr>
        <p:spPr>
          <a:xfrm>
            <a:off x="6179017" y="2612764"/>
            <a:ext cx="2304255" cy="161517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2075" indent="0" fontAlgn="auto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Console:</a:t>
            </a:r>
          </a:p>
          <a:p>
            <a:pPr marL="92075" indent="0" fontAlgn="auto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</a:p>
          <a:p>
            <a:pPr marL="92075" indent="0" fontAlgn="auto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marL="92075" indent="0" fontAlgn="auto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</a:p>
          <a:p>
            <a:pPr marL="92075" indent="0" fontAlgn="auto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…</a:t>
            </a:r>
          </a:p>
          <a:p>
            <a:pPr marL="92075" indent="0" fontAlgn="auto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8</a:t>
            </a:r>
          </a:p>
          <a:p>
            <a:pPr marL="92075" indent="0" fontAlgn="auto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9</a:t>
            </a:r>
          </a:p>
        </p:txBody>
      </p:sp>
      <p:sp>
        <p:nvSpPr>
          <p:cNvPr id="33" name="Isosceles Triangle 32"/>
          <p:cNvSpPr/>
          <p:nvPr/>
        </p:nvSpPr>
        <p:spPr>
          <a:xfrm rot="5400000">
            <a:off x="5628539" y="3312791"/>
            <a:ext cx="603245" cy="179281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200525806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53340</TotalTime>
  <Words>756</Words>
  <Application>Microsoft Office PowerPoint</Application>
  <PresentationFormat>Экран (16:9)</PresentationFormat>
  <Paragraphs>196</Paragraphs>
  <Slides>15</Slides>
  <Notes>14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32" baseType="lpstr">
      <vt:lpstr>Arial</vt:lpstr>
      <vt:lpstr>Calibri</vt:lpstr>
      <vt:lpstr>MS PGothic</vt:lpstr>
      <vt:lpstr>Tahoma</vt:lpstr>
      <vt:lpstr>Myriad Arabic</vt:lpstr>
      <vt:lpstr>Open Sans Extrabold</vt:lpstr>
      <vt:lpstr>Mission Gothic Black</vt:lpstr>
      <vt:lpstr>Mission Gothic Regular</vt:lpstr>
      <vt:lpstr>Open Sans Semibold</vt:lpstr>
      <vt:lpstr>Open Sans</vt:lpstr>
      <vt:lpstr>Franklin Gothic Demi Cond</vt:lpstr>
      <vt:lpstr>PT Sans</vt:lpstr>
      <vt:lpstr>Open Sans bold</vt:lpstr>
      <vt:lpstr>Franklin Gothic Medium</vt:lpstr>
      <vt:lpstr>Franklin Gothic Book</vt:lpstr>
      <vt:lpstr>Nexa Bold</vt:lpstr>
      <vt:lpstr>Office Theme</vt:lpstr>
      <vt:lpstr>Слайд 1</vt:lpstr>
      <vt:lpstr>JavaScript Базовый</vt:lpstr>
      <vt:lpstr>Условные и циклические конструкции</vt:lpstr>
      <vt:lpstr>Условные и циклические конструкции</vt:lpstr>
      <vt:lpstr>Условные и циклические конструкции</vt:lpstr>
      <vt:lpstr>Условные и циклические конструкции</vt:lpstr>
      <vt:lpstr>Условные и циклические конструкции</vt:lpstr>
      <vt:lpstr>Условные и циклические конструкции</vt:lpstr>
      <vt:lpstr>Условные и циклические конструкции</vt:lpstr>
      <vt:lpstr>Условные и циклические конструкции</vt:lpstr>
      <vt:lpstr>Условные и циклические конструкции</vt:lpstr>
      <vt:lpstr>Условные и циклические конструкции</vt:lpstr>
      <vt:lpstr>Условные и циклические конструкции</vt:lpstr>
      <vt:lpstr>Q&amp;A</vt:lpstr>
      <vt:lpstr>КОНТАКТНЫЕ  ДАННЫЕ</vt:lpstr>
    </vt:vector>
  </TitlesOfParts>
  <Company>LIME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adrienne.reynolds</dc:creator>
  <cp:lastModifiedBy>HP</cp:lastModifiedBy>
  <cp:revision>858</cp:revision>
  <dcterms:created xsi:type="dcterms:W3CDTF">2013-04-14T18:18:29Z</dcterms:created>
  <dcterms:modified xsi:type="dcterms:W3CDTF">2015-03-15T06:17:20Z</dcterms:modified>
</cp:coreProperties>
</file>